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3" r:id="rId4"/>
    <p:sldId id="264" r:id="rId5"/>
    <p:sldId id="258" r:id="rId6"/>
    <p:sldId id="259" r:id="rId7"/>
    <p:sldId id="271" r:id="rId8"/>
    <p:sldId id="257" r:id="rId9"/>
    <p:sldId id="262" r:id="rId10"/>
    <p:sldId id="272" r:id="rId11"/>
    <p:sldId id="269" r:id="rId12"/>
    <p:sldId id="270"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660066"/>
    <a:srgbClr val="FF99FF"/>
    <a:srgbClr val="000000"/>
    <a:srgbClr val="4C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D0E11-F78D-47FC-83D5-03FBB708B57A}" v="397" dt="2021-06-08T09:38:29.4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7" d="100"/>
          <a:sy n="77"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ojitha Surgi" userId="3f12ba8d792f7bea" providerId="LiveId" clId="{9B8D0E11-F78D-47FC-83D5-03FBB708B57A}"/>
    <pc:docChg chg="undo custSel addSld delSld modSld sldOrd">
      <pc:chgData name="Poojitha Surgi" userId="3f12ba8d792f7bea" providerId="LiveId" clId="{9B8D0E11-F78D-47FC-83D5-03FBB708B57A}" dt="2021-06-08T13:42:10.630" v="11551" actId="20577"/>
      <pc:docMkLst>
        <pc:docMk/>
      </pc:docMkLst>
      <pc:sldChg chg="addSp delSp modSp mod modTransition setBg addAnim delAnim modAnim delDesignElem">
        <pc:chgData name="Poojitha Surgi" userId="3f12ba8d792f7bea" providerId="LiveId" clId="{9B8D0E11-F78D-47FC-83D5-03FBB708B57A}" dt="2021-06-08T01:07:15.970" v="2128"/>
        <pc:sldMkLst>
          <pc:docMk/>
          <pc:sldMk cId="2936160074" sldId="256"/>
        </pc:sldMkLst>
        <pc:spChg chg="del mod">
          <ac:chgData name="Poojitha Surgi" userId="3f12ba8d792f7bea" providerId="LiveId" clId="{9B8D0E11-F78D-47FC-83D5-03FBB708B57A}" dt="2021-06-07T14:39:08.398" v="1641" actId="478"/>
          <ac:spMkLst>
            <pc:docMk/>
            <pc:sldMk cId="2936160074" sldId="256"/>
            <ac:spMk id="2" creationId="{6111C223-79DC-46A0-AD22-B0965CBC440B}"/>
          </ac:spMkLst>
        </pc:spChg>
        <pc:spChg chg="del mod">
          <ac:chgData name="Poojitha Surgi" userId="3f12ba8d792f7bea" providerId="LiveId" clId="{9B8D0E11-F78D-47FC-83D5-03FBB708B57A}" dt="2021-06-07T14:39:27.322" v="1643" actId="478"/>
          <ac:spMkLst>
            <pc:docMk/>
            <pc:sldMk cId="2936160074" sldId="256"/>
            <ac:spMk id="3" creationId="{9565E305-79ED-4046-ADC7-146155E8D7CE}"/>
          </ac:spMkLst>
        </pc:spChg>
        <pc:spChg chg="add del mod">
          <ac:chgData name="Poojitha Surgi" userId="3f12ba8d792f7bea" providerId="LiveId" clId="{9B8D0E11-F78D-47FC-83D5-03FBB708B57A}" dt="2021-06-07T14:39:18.896" v="1642" actId="478"/>
          <ac:spMkLst>
            <pc:docMk/>
            <pc:sldMk cId="2936160074" sldId="256"/>
            <ac:spMk id="7" creationId="{7F997006-ABA7-4E02-8DF3-188A19627A33}"/>
          </ac:spMkLst>
        </pc:spChg>
        <pc:spChg chg="add del">
          <ac:chgData name="Poojitha Surgi" userId="3f12ba8d792f7bea" providerId="LiveId" clId="{9B8D0E11-F78D-47FC-83D5-03FBB708B57A}" dt="2021-06-07T14:34:53.132" v="1567"/>
          <ac:spMkLst>
            <pc:docMk/>
            <pc:sldMk cId="2936160074" sldId="256"/>
            <ac:spMk id="8" creationId="{D278ADA9-6383-4BDD-80D2-8899A402687B}"/>
          </ac:spMkLst>
        </pc:spChg>
        <pc:spChg chg="add del">
          <ac:chgData name="Poojitha Surgi" userId="3f12ba8d792f7bea" providerId="LiveId" clId="{9B8D0E11-F78D-47FC-83D5-03FBB708B57A}" dt="2021-06-07T14:34:53.132" v="1567"/>
          <ac:spMkLst>
            <pc:docMk/>
            <pc:sldMk cId="2936160074" sldId="256"/>
            <ac:spMk id="10" creationId="{484B7147-B0F6-40ED-B5A2-FF72BC8198B6}"/>
          </ac:spMkLst>
        </pc:spChg>
        <pc:spChg chg="add del mod">
          <ac:chgData name="Poojitha Surgi" userId="3f12ba8d792f7bea" providerId="LiveId" clId="{9B8D0E11-F78D-47FC-83D5-03FBB708B57A}" dt="2021-06-07T14:39:33.409" v="1644" actId="478"/>
          <ac:spMkLst>
            <pc:docMk/>
            <pc:sldMk cId="2936160074" sldId="256"/>
            <ac:spMk id="11" creationId="{CD0351D6-D6EB-439F-809B-755D5D8CDBFF}"/>
          </ac:spMkLst>
        </pc:spChg>
        <pc:spChg chg="add del">
          <ac:chgData name="Poojitha Surgi" userId="3f12ba8d792f7bea" providerId="LiveId" clId="{9B8D0E11-F78D-47FC-83D5-03FBB708B57A}" dt="2021-06-07T14:34:53.132" v="1567"/>
          <ac:spMkLst>
            <pc:docMk/>
            <pc:sldMk cId="2936160074" sldId="256"/>
            <ac:spMk id="12" creationId="{B36D2DE0-0628-4A9A-A59D-7BA8B5EB3022}"/>
          </ac:spMkLst>
        </pc:spChg>
        <pc:spChg chg="add del">
          <ac:chgData name="Poojitha Surgi" userId="3f12ba8d792f7bea" providerId="LiveId" clId="{9B8D0E11-F78D-47FC-83D5-03FBB708B57A}" dt="2021-06-07T14:34:53.132" v="1567"/>
          <ac:spMkLst>
            <pc:docMk/>
            <pc:sldMk cId="2936160074" sldId="256"/>
            <ac:spMk id="14" creationId="{48E405C9-94BE-41DA-928C-DEC9A8550E9F}"/>
          </ac:spMkLst>
        </pc:spChg>
        <pc:spChg chg="add del">
          <ac:chgData name="Poojitha Surgi" userId="3f12ba8d792f7bea" providerId="LiveId" clId="{9B8D0E11-F78D-47FC-83D5-03FBB708B57A}" dt="2021-06-07T14:34:53.132" v="1567"/>
          <ac:spMkLst>
            <pc:docMk/>
            <pc:sldMk cId="2936160074" sldId="256"/>
            <ac:spMk id="16" creationId="{D2091A72-D5BB-42AC-8FD3-F7747D90861E}"/>
          </ac:spMkLst>
        </pc:spChg>
        <pc:spChg chg="add del">
          <ac:chgData name="Poojitha Surgi" userId="3f12ba8d792f7bea" providerId="LiveId" clId="{9B8D0E11-F78D-47FC-83D5-03FBB708B57A}" dt="2021-06-07T14:34:53.132" v="1567"/>
          <ac:spMkLst>
            <pc:docMk/>
            <pc:sldMk cId="2936160074" sldId="256"/>
            <ac:spMk id="18" creationId="{6ED12BFC-A737-46AF-8411-481112D54B0C}"/>
          </ac:spMkLst>
        </pc:spChg>
        <pc:spChg chg="add mod">
          <ac:chgData name="Poojitha Surgi" userId="3f12ba8d792f7bea" providerId="LiveId" clId="{9B8D0E11-F78D-47FC-83D5-03FBB708B57A}" dt="2021-06-07T14:56:25.352" v="1813" actId="1076"/>
          <ac:spMkLst>
            <pc:docMk/>
            <pc:sldMk cId="2936160074" sldId="256"/>
            <ac:spMk id="25" creationId="{BC057659-0548-4D6B-8CE9-0C7972F33FD7}"/>
          </ac:spMkLst>
        </pc:spChg>
        <pc:spChg chg="add mod">
          <ac:chgData name="Poojitha Surgi" userId="3f12ba8d792f7bea" providerId="LiveId" clId="{9B8D0E11-F78D-47FC-83D5-03FBB708B57A}" dt="2021-06-07T14:55:07.224" v="1812" actId="1076"/>
          <ac:spMkLst>
            <pc:docMk/>
            <pc:sldMk cId="2936160074" sldId="256"/>
            <ac:spMk id="99" creationId="{32E4F009-5566-48D5-8B21-4D1849590735}"/>
          </ac:spMkLst>
        </pc:spChg>
        <pc:grpChg chg="add del mod">
          <ac:chgData name="Poojitha Surgi" userId="3f12ba8d792f7bea" providerId="LiveId" clId="{9B8D0E11-F78D-47FC-83D5-03FBB708B57A}" dt="2021-06-07T14:45:06.786" v="1692"/>
          <ac:grpSpMkLst>
            <pc:docMk/>
            <pc:sldMk cId="2936160074" sldId="256"/>
            <ac:grpSpMk id="31" creationId="{E729B63B-3538-4E9A-892A-C1BC1510A5F8}"/>
          </ac:grpSpMkLst>
        </pc:grpChg>
        <pc:grpChg chg="mod">
          <ac:chgData name="Poojitha Surgi" userId="3f12ba8d792f7bea" providerId="LiveId" clId="{9B8D0E11-F78D-47FC-83D5-03FBB708B57A}" dt="2021-06-07T14:45:05.934" v="1690"/>
          <ac:grpSpMkLst>
            <pc:docMk/>
            <pc:sldMk cId="2936160074" sldId="256"/>
            <ac:grpSpMk id="33" creationId="{DA022DC1-D3B9-4665-BA3F-D25B992C8075}"/>
          </ac:grpSpMkLst>
        </pc:grpChg>
        <pc:grpChg chg="mod">
          <ac:chgData name="Poojitha Surgi" userId="3f12ba8d792f7bea" providerId="LiveId" clId="{9B8D0E11-F78D-47FC-83D5-03FBB708B57A}" dt="2021-06-07T14:52:08.502" v="1775"/>
          <ac:grpSpMkLst>
            <pc:docMk/>
            <pc:sldMk cId="2936160074" sldId="256"/>
            <ac:grpSpMk id="98" creationId="{C3F896F0-8997-4FD0-A5EA-CE5B34DE283C}"/>
          </ac:grpSpMkLst>
        </pc:grpChg>
        <pc:picChg chg="add del mod">
          <ac:chgData name="Poojitha Surgi" userId="3f12ba8d792f7bea" providerId="LiveId" clId="{9B8D0E11-F78D-47FC-83D5-03FBB708B57A}" dt="2021-06-07T14:40:04.667" v="1653" actId="478"/>
          <ac:picMkLst>
            <pc:docMk/>
            <pc:sldMk cId="2936160074" sldId="256"/>
            <ac:picMk id="5" creationId="{4C0E85C8-0C1B-47BC-9B1B-688415525A76}"/>
          </ac:picMkLst>
        </pc:picChg>
        <pc:picChg chg="add del mod">
          <ac:chgData name="Poojitha Surgi" userId="3f12ba8d792f7bea" providerId="LiveId" clId="{9B8D0E11-F78D-47FC-83D5-03FBB708B57A}" dt="2021-06-07T14:40:37.599" v="1657" actId="478"/>
          <ac:picMkLst>
            <pc:docMk/>
            <pc:sldMk cId="2936160074" sldId="256"/>
            <ac:picMk id="15" creationId="{65858A9C-9CD3-4223-9AE2-CF2FDAE66AFC}"/>
          </ac:picMkLst>
        </pc:picChg>
        <pc:picChg chg="add del mod">
          <ac:chgData name="Poojitha Surgi" userId="3f12ba8d792f7bea" providerId="LiveId" clId="{9B8D0E11-F78D-47FC-83D5-03FBB708B57A}" dt="2021-06-07T14:41:24.140" v="1667" actId="478"/>
          <ac:picMkLst>
            <pc:docMk/>
            <pc:sldMk cId="2936160074" sldId="256"/>
            <ac:picMk id="19" creationId="{15BAA02D-5AC1-4F2B-B6A7-DFBC7CC6AC69}"/>
          </ac:picMkLst>
        </pc:picChg>
        <pc:inkChg chg="add del">
          <ac:chgData name="Poojitha Surgi" userId="3f12ba8d792f7bea" providerId="LiveId" clId="{9B8D0E11-F78D-47FC-83D5-03FBB708B57A}" dt="2021-06-07T14:42:34.956" v="1669" actId="9405"/>
          <ac:inkMkLst>
            <pc:docMk/>
            <pc:sldMk cId="2936160074" sldId="256"/>
            <ac:inkMk id="20" creationId="{8DC419B1-AC8E-4AC2-8191-A91614FD24B7}"/>
          </ac:inkMkLst>
        </pc:inkChg>
        <pc:inkChg chg="add">
          <ac:chgData name="Poojitha Surgi" userId="3f12ba8d792f7bea" providerId="LiveId" clId="{9B8D0E11-F78D-47FC-83D5-03FBB708B57A}" dt="2021-06-07T14:42:56.432" v="1670" actId="9405"/>
          <ac:inkMkLst>
            <pc:docMk/>
            <pc:sldMk cId="2936160074" sldId="256"/>
            <ac:inkMk id="21" creationId="{AB05AECC-7E05-421D-AD12-EF07734DB26A}"/>
          </ac:inkMkLst>
        </pc:inkChg>
        <pc:inkChg chg="add del">
          <ac:chgData name="Poojitha Surgi" userId="3f12ba8d792f7bea" providerId="LiveId" clId="{9B8D0E11-F78D-47FC-83D5-03FBB708B57A}" dt="2021-06-07T14:43:01.766" v="1672" actId="9405"/>
          <ac:inkMkLst>
            <pc:docMk/>
            <pc:sldMk cId="2936160074" sldId="256"/>
            <ac:inkMk id="22" creationId="{D9A99309-0B6C-47C5-936B-17662800F2DA}"/>
          </ac:inkMkLst>
        </pc:inkChg>
        <pc:inkChg chg="add del">
          <ac:chgData name="Poojitha Surgi" userId="3f12ba8d792f7bea" providerId="LiveId" clId="{9B8D0E11-F78D-47FC-83D5-03FBB708B57A}" dt="2021-06-07T14:43:19.546" v="1674" actId="9405"/>
          <ac:inkMkLst>
            <pc:docMk/>
            <pc:sldMk cId="2936160074" sldId="256"/>
            <ac:inkMk id="23" creationId="{FDA9D44F-F85A-4159-A2BB-A937CCD8688B}"/>
          </ac:inkMkLst>
        </pc:inkChg>
        <pc:inkChg chg="add">
          <ac:chgData name="Poojitha Surgi" userId="3f12ba8d792f7bea" providerId="LiveId" clId="{9B8D0E11-F78D-47FC-83D5-03FBB708B57A}" dt="2021-06-07T14:43:26.808" v="1675" actId="9405"/>
          <ac:inkMkLst>
            <pc:docMk/>
            <pc:sldMk cId="2936160074" sldId="256"/>
            <ac:inkMk id="24" creationId="{1EE856F4-50E5-4E44-B2D9-61F177236A01}"/>
          </ac:inkMkLst>
        </pc:inkChg>
        <pc:inkChg chg="add del">
          <ac:chgData name="Poojitha Surgi" userId="3f12ba8d792f7bea" providerId="LiveId" clId="{9B8D0E11-F78D-47FC-83D5-03FBB708B57A}" dt="2021-06-07T14:44:23.079" v="1681" actId="9405"/>
          <ac:inkMkLst>
            <pc:docMk/>
            <pc:sldMk cId="2936160074" sldId="256"/>
            <ac:inkMk id="26" creationId="{F22987DA-37FE-465A-A774-EB8D6E33A306}"/>
          </ac:inkMkLst>
        </pc:inkChg>
        <pc:inkChg chg="add del">
          <ac:chgData name="Poojitha Surgi" userId="3f12ba8d792f7bea" providerId="LiveId" clId="{9B8D0E11-F78D-47FC-83D5-03FBB708B57A}" dt="2021-06-07T14:45:08.948" v="1695" actId="9405"/>
          <ac:inkMkLst>
            <pc:docMk/>
            <pc:sldMk cId="2936160074" sldId="256"/>
            <ac:inkMk id="27" creationId="{E201F6E0-1998-4789-8363-5204E23BAE4F}"/>
          </ac:inkMkLst>
        </pc:inkChg>
        <pc:inkChg chg="add del mod">
          <ac:chgData name="Poojitha Surgi" userId="3f12ba8d792f7bea" providerId="LiveId" clId="{9B8D0E11-F78D-47FC-83D5-03FBB708B57A}" dt="2021-06-07T14:45:08.230" v="1694" actId="9405"/>
          <ac:inkMkLst>
            <pc:docMk/>
            <pc:sldMk cId="2936160074" sldId="256"/>
            <ac:inkMk id="28" creationId="{465A4EC4-061F-400C-A3AD-BFF63AE90910}"/>
          </ac:inkMkLst>
        </pc:inkChg>
        <pc:inkChg chg="add del mod">
          <ac:chgData name="Poojitha Surgi" userId="3f12ba8d792f7bea" providerId="LiveId" clId="{9B8D0E11-F78D-47FC-83D5-03FBB708B57A}" dt="2021-06-07T14:45:07.483" v="1693" actId="9405"/>
          <ac:inkMkLst>
            <pc:docMk/>
            <pc:sldMk cId="2936160074" sldId="256"/>
            <ac:inkMk id="29" creationId="{C6A0146A-4F91-49F5-92E4-ACB7492F8986}"/>
          </ac:inkMkLst>
        </pc:inkChg>
        <pc:inkChg chg="add del">
          <ac:chgData name="Poojitha Surgi" userId="3f12ba8d792f7bea" providerId="LiveId" clId="{9B8D0E11-F78D-47FC-83D5-03FBB708B57A}" dt="2021-06-07T14:45:06.786" v="1692"/>
          <ac:inkMkLst>
            <pc:docMk/>
            <pc:sldMk cId="2936160074" sldId="256"/>
            <ac:inkMk id="30" creationId="{17D43336-0269-4BFD-A9EA-F8F80751BB5C}"/>
          </ac:inkMkLst>
        </pc:inkChg>
        <pc:inkChg chg="add del mod">
          <ac:chgData name="Poojitha Surgi" userId="3f12ba8d792f7bea" providerId="LiveId" clId="{9B8D0E11-F78D-47FC-83D5-03FBB708B57A}" dt="2021-06-07T14:45:05.934" v="1690"/>
          <ac:inkMkLst>
            <pc:docMk/>
            <pc:sldMk cId="2936160074" sldId="256"/>
            <ac:inkMk id="32" creationId="{8E74B2C3-A107-4206-B178-547AB25A22DE}"/>
          </ac:inkMkLst>
        </pc:inkChg>
        <pc:inkChg chg="add del">
          <ac:chgData name="Poojitha Surgi" userId="3f12ba8d792f7bea" providerId="LiveId" clId="{9B8D0E11-F78D-47FC-83D5-03FBB708B57A}" dt="2021-06-07T14:45:29.037" v="1697" actId="9405"/>
          <ac:inkMkLst>
            <pc:docMk/>
            <pc:sldMk cId="2936160074" sldId="256"/>
            <ac:inkMk id="34" creationId="{F2B60FB3-BF66-4121-970D-36DC876534CA}"/>
          </ac:inkMkLst>
        </pc:inkChg>
        <pc:inkChg chg="add del">
          <ac:chgData name="Poojitha Surgi" userId="3f12ba8d792f7bea" providerId="LiveId" clId="{9B8D0E11-F78D-47FC-83D5-03FBB708B57A}" dt="2021-06-07T14:46:27.261" v="1701" actId="9405"/>
          <ac:inkMkLst>
            <pc:docMk/>
            <pc:sldMk cId="2936160074" sldId="256"/>
            <ac:inkMk id="35" creationId="{CE64CF27-6B2D-4E79-AB69-16B69BE79BAD}"/>
          </ac:inkMkLst>
        </pc:inkChg>
        <pc:inkChg chg="add del">
          <ac:chgData name="Poojitha Surgi" userId="3f12ba8d792f7bea" providerId="LiveId" clId="{9B8D0E11-F78D-47FC-83D5-03FBB708B57A}" dt="2021-06-07T14:48:08.368" v="1708" actId="9405"/>
          <ac:inkMkLst>
            <pc:docMk/>
            <pc:sldMk cId="2936160074" sldId="256"/>
            <ac:inkMk id="36" creationId="{4656A0CF-BB4D-4700-929A-689E5EB530F4}"/>
          </ac:inkMkLst>
        </pc:inkChg>
        <pc:inkChg chg="add del">
          <ac:chgData name="Poojitha Surgi" userId="3f12ba8d792f7bea" providerId="LiveId" clId="{9B8D0E11-F78D-47FC-83D5-03FBB708B57A}" dt="2021-06-07T14:48:18.366" v="1710" actId="9405"/>
          <ac:inkMkLst>
            <pc:docMk/>
            <pc:sldMk cId="2936160074" sldId="256"/>
            <ac:inkMk id="37" creationId="{7C18C005-79C7-4564-A2C3-CDBE6F1E5974}"/>
          </ac:inkMkLst>
        </pc:inkChg>
        <pc:inkChg chg="add">
          <ac:chgData name="Poojitha Surgi" userId="3f12ba8d792f7bea" providerId="LiveId" clId="{9B8D0E11-F78D-47FC-83D5-03FBB708B57A}" dt="2021-06-07T14:48:30.781" v="1711" actId="9405"/>
          <ac:inkMkLst>
            <pc:docMk/>
            <pc:sldMk cId="2936160074" sldId="256"/>
            <ac:inkMk id="38" creationId="{DB26016B-F796-405B-A400-56BFB3DE5928}"/>
          </ac:inkMkLst>
        </pc:inkChg>
        <pc:inkChg chg="add">
          <ac:chgData name="Poojitha Surgi" userId="3f12ba8d792f7bea" providerId="LiveId" clId="{9B8D0E11-F78D-47FC-83D5-03FBB708B57A}" dt="2021-06-07T14:48:35.736" v="1712" actId="9405"/>
          <ac:inkMkLst>
            <pc:docMk/>
            <pc:sldMk cId="2936160074" sldId="256"/>
            <ac:inkMk id="39" creationId="{078A41D2-F244-486B-AB15-B5E4DAED14F6}"/>
          </ac:inkMkLst>
        </pc:inkChg>
        <pc:inkChg chg="add">
          <ac:chgData name="Poojitha Surgi" userId="3f12ba8d792f7bea" providerId="LiveId" clId="{9B8D0E11-F78D-47FC-83D5-03FBB708B57A}" dt="2021-06-07T14:48:40.789" v="1713" actId="9405"/>
          <ac:inkMkLst>
            <pc:docMk/>
            <pc:sldMk cId="2936160074" sldId="256"/>
            <ac:inkMk id="40" creationId="{ECC176BC-977B-49A5-9F2E-BEC5FB6690DE}"/>
          </ac:inkMkLst>
        </pc:inkChg>
        <pc:inkChg chg="add">
          <ac:chgData name="Poojitha Surgi" userId="3f12ba8d792f7bea" providerId="LiveId" clId="{9B8D0E11-F78D-47FC-83D5-03FBB708B57A}" dt="2021-06-07T14:48:43.640" v="1714" actId="9405"/>
          <ac:inkMkLst>
            <pc:docMk/>
            <pc:sldMk cId="2936160074" sldId="256"/>
            <ac:inkMk id="41" creationId="{D3A7E223-C1BB-4F45-83A4-CEBC0B29CC4A}"/>
          </ac:inkMkLst>
        </pc:inkChg>
        <pc:inkChg chg="add">
          <ac:chgData name="Poojitha Surgi" userId="3f12ba8d792f7bea" providerId="LiveId" clId="{9B8D0E11-F78D-47FC-83D5-03FBB708B57A}" dt="2021-06-07T14:48:45.701" v="1715" actId="9405"/>
          <ac:inkMkLst>
            <pc:docMk/>
            <pc:sldMk cId="2936160074" sldId="256"/>
            <ac:inkMk id="42" creationId="{EA506803-BDD3-40B4-AA5A-60F4D2061494}"/>
          </ac:inkMkLst>
        </pc:inkChg>
        <pc:inkChg chg="add">
          <ac:chgData name="Poojitha Surgi" userId="3f12ba8d792f7bea" providerId="LiveId" clId="{9B8D0E11-F78D-47FC-83D5-03FBB708B57A}" dt="2021-06-07T14:48:46.090" v="1716" actId="9405"/>
          <ac:inkMkLst>
            <pc:docMk/>
            <pc:sldMk cId="2936160074" sldId="256"/>
            <ac:inkMk id="43" creationId="{3F83B8FD-4176-4154-99FE-4224840B91CD}"/>
          </ac:inkMkLst>
        </pc:inkChg>
        <pc:inkChg chg="add">
          <ac:chgData name="Poojitha Surgi" userId="3f12ba8d792f7bea" providerId="LiveId" clId="{9B8D0E11-F78D-47FC-83D5-03FBB708B57A}" dt="2021-06-07T14:48:51.563" v="1717" actId="9405"/>
          <ac:inkMkLst>
            <pc:docMk/>
            <pc:sldMk cId="2936160074" sldId="256"/>
            <ac:inkMk id="44" creationId="{FE7CE107-BD16-4D7C-BD66-6BC9FDEBAB87}"/>
          </ac:inkMkLst>
        </pc:inkChg>
        <pc:inkChg chg="add">
          <ac:chgData name="Poojitha Surgi" userId="3f12ba8d792f7bea" providerId="LiveId" clId="{9B8D0E11-F78D-47FC-83D5-03FBB708B57A}" dt="2021-06-07T14:48:55.139" v="1718" actId="9405"/>
          <ac:inkMkLst>
            <pc:docMk/>
            <pc:sldMk cId="2936160074" sldId="256"/>
            <ac:inkMk id="45" creationId="{EECC5020-1DED-457B-97DA-425BB159999A}"/>
          </ac:inkMkLst>
        </pc:inkChg>
        <pc:inkChg chg="add">
          <ac:chgData name="Poojitha Surgi" userId="3f12ba8d792f7bea" providerId="LiveId" clId="{9B8D0E11-F78D-47FC-83D5-03FBB708B57A}" dt="2021-06-07T14:48:56.836" v="1719" actId="9405"/>
          <ac:inkMkLst>
            <pc:docMk/>
            <pc:sldMk cId="2936160074" sldId="256"/>
            <ac:inkMk id="46" creationId="{88FD0AA1-8421-478C-A224-04384169EFA7}"/>
          </ac:inkMkLst>
        </pc:inkChg>
        <pc:inkChg chg="add">
          <ac:chgData name="Poojitha Surgi" userId="3f12ba8d792f7bea" providerId="LiveId" clId="{9B8D0E11-F78D-47FC-83D5-03FBB708B57A}" dt="2021-06-07T14:48:58.777" v="1720" actId="9405"/>
          <ac:inkMkLst>
            <pc:docMk/>
            <pc:sldMk cId="2936160074" sldId="256"/>
            <ac:inkMk id="47" creationId="{60636D8D-352F-4ECE-BB6C-E23C159A8306}"/>
          </ac:inkMkLst>
        </pc:inkChg>
        <pc:inkChg chg="add">
          <ac:chgData name="Poojitha Surgi" userId="3f12ba8d792f7bea" providerId="LiveId" clId="{9B8D0E11-F78D-47FC-83D5-03FBB708B57A}" dt="2021-06-07T14:49:03.418" v="1721" actId="9405"/>
          <ac:inkMkLst>
            <pc:docMk/>
            <pc:sldMk cId="2936160074" sldId="256"/>
            <ac:inkMk id="48" creationId="{3092D817-E255-4939-8228-AFB1093B8C8A}"/>
          </ac:inkMkLst>
        </pc:inkChg>
        <pc:inkChg chg="add">
          <ac:chgData name="Poojitha Surgi" userId="3f12ba8d792f7bea" providerId="LiveId" clId="{9B8D0E11-F78D-47FC-83D5-03FBB708B57A}" dt="2021-06-07T14:49:06.056" v="1722" actId="9405"/>
          <ac:inkMkLst>
            <pc:docMk/>
            <pc:sldMk cId="2936160074" sldId="256"/>
            <ac:inkMk id="49" creationId="{DCECD4A5-76AE-4E02-ABE7-00B9233FA05F}"/>
          </ac:inkMkLst>
        </pc:inkChg>
        <pc:inkChg chg="add">
          <ac:chgData name="Poojitha Surgi" userId="3f12ba8d792f7bea" providerId="LiveId" clId="{9B8D0E11-F78D-47FC-83D5-03FBB708B57A}" dt="2021-06-07T14:49:11.139" v="1723" actId="9405"/>
          <ac:inkMkLst>
            <pc:docMk/>
            <pc:sldMk cId="2936160074" sldId="256"/>
            <ac:inkMk id="50" creationId="{556F2DFA-140D-47F9-BBF2-ED04D31724F4}"/>
          </ac:inkMkLst>
        </pc:inkChg>
        <pc:inkChg chg="add">
          <ac:chgData name="Poojitha Surgi" userId="3f12ba8d792f7bea" providerId="LiveId" clId="{9B8D0E11-F78D-47FC-83D5-03FBB708B57A}" dt="2021-06-07T14:49:12.960" v="1724" actId="9405"/>
          <ac:inkMkLst>
            <pc:docMk/>
            <pc:sldMk cId="2936160074" sldId="256"/>
            <ac:inkMk id="51" creationId="{204423FB-9265-4B22-AFB9-1ACF4DE6A09B}"/>
          </ac:inkMkLst>
        </pc:inkChg>
        <pc:inkChg chg="add">
          <ac:chgData name="Poojitha Surgi" userId="3f12ba8d792f7bea" providerId="LiveId" clId="{9B8D0E11-F78D-47FC-83D5-03FBB708B57A}" dt="2021-06-07T14:49:14.015" v="1725" actId="9405"/>
          <ac:inkMkLst>
            <pc:docMk/>
            <pc:sldMk cId="2936160074" sldId="256"/>
            <ac:inkMk id="52" creationId="{9998DD3B-4C13-4C3D-A924-684DB4B79BCE}"/>
          </ac:inkMkLst>
        </pc:inkChg>
        <pc:inkChg chg="add">
          <ac:chgData name="Poojitha Surgi" userId="3f12ba8d792f7bea" providerId="LiveId" clId="{9B8D0E11-F78D-47FC-83D5-03FBB708B57A}" dt="2021-06-07T14:49:19.169" v="1726" actId="9405"/>
          <ac:inkMkLst>
            <pc:docMk/>
            <pc:sldMk cId="2936160074" sldId="256"/>
            <ac:inkMk id="53" creationId="{ACC88DEE-38E6-4726-A5F6-91CB103C896E}"/>
          </ac:inkMkLst>
        </pc:inkChg>
        <pc:inkChg chg="add">
          <ac:chgData name="Poojitha Surgi" userId="3f12ba8d792f7bea" providerId="LiveId" clId="{9B8D0E11-F78D-47FC-83D5-03FBB708B57A}" dt="2021-06-07T14:49:26.852" v="1727" actId="9405"/>
          <ac:inkMkLst>
            <pc:docMk/>
            <pc:sldMk cId="2936160074" sldId="256"/>
            <ac:inkMk id="54" creationId="{3F852942-0B6B-481A-8DCA-FED6541A94C0}"/>
          </ac:inkMkLst>
        </pc:inkChg>
        <pc:inkChg chg="add">
          <ac:chgData name="Poojitha Surgi" userId="3f12ba8d792f7bea" providerId="LiveId" clId="{9B8D0E11-F78D-47FC-83D5-03FBB708B57A}" dt="2021-06-07T14:49:29.332" v="1728" actId="9405"/>
          <ac:inkMkLst>
            <pc:docMk/>
            <pc:sldMk cId="2936160074" sldId="256"/>
            <ac:inkMk id="55" creationId="{0FEC73D7-2C3D-4551-9604-A30FF49C0472}"/>
          </ac:inkMkLst>
        </pc:inkChg>
        <pc:inkChg chg="add">
          <ac:chgData name="Poojitha Surgi" userId="3f12ba8d792f7bea" providerId="LiveId" clId="{9B8D0E11-F78D-47FC-83D5-03FBB708B57A}" dt="2021-06-07T14:49:32.812" v="1729" actId="9405"/>
          <ac:inkMkLst>
            <pc:docMk/>
            <pc:sldMk cId="2936160074" sldId="256"/>
            <ac:inkMk id="56" creationId="{55DD14A6-3FC2-40E1-989C-C1316BD54946}"/>
          </ac:inkMkLst>
        </pc:inkChg>
        <pc:inkChg chg="add">
          <ac:chgData name="Poojitha Surgi" userId="3f12ba8d792f7bea" providerId="LiveId" clId="{9B8D0E11-F78D-47FC-83D5-03FBB708B57A}" dt="2021-06-07T14:49:34.814" v="1730" actId="9405"/>
          <ac:inkMkLst>
            <pc:docMk/>
            <pc:sldMk cId="2936160074" sldId="256"/>
            <ac:inkMk id="57" creationId="{D0257091-70F3-47BF-BCE6-4C78E28D8132}"/>
          </ac:inkMkLst>
        </pc:inkChg>
        <pc:inkChg chg="add">
          <ac:chgData name="Poojitha Surgi" userId="3f12ba8d792f7bea" providerId="LiveId" clId="{9B8D0E11-F78D-47FC-83D5-03FBB708B57A}" dt="2021-06-07T14:49:36.450" v="1731" actId="9405"/>
          <ac:inkMkLst>
            <pc:docMk/>
            <pc:sldMk cId="2936160074" sldId="256"/>
            <ac:inkMk id="58" creationId="{52B8644E-6074-402A-A841-24409FC81B4D}"/>
          </ac:inkMkLst>
        </pc:inkChg>
        <pc:inkChg chg="add">
          <ac:chgData name="Poojitha Surgi" userId="3f12ba8d792f7bea" providerId="LiveId" clId="{9B8D0E11-F78D-47FC-83D5-03FBB708B57A}" dt="2021-06-07T14:49:37.204" v="1732" actId="9405"/>
          <ac:inkMkLst>
            <pc:docMk/>
            <pc:sldMk cId="2936160074" sldId="256"/>
            <ac:inkMk id="59" creationId="{33E7C14D-C7A4-4572-BD8E-5836BBDF5A7E}"/>
          </ac:inkMkLst>
        </pc:inkChg>
        <pc:inkChg chg="add">
          <ac:chgData name="Poojitha Surgi" userId="3f12ba8d792f7bea" providerId="LiveId" clId="{9B8D0E11-F78D-47FC-83D5-03FBB708B57A}" dt="2021-06-07T14:49:41.203" v="1733" actId="9405"/>
          <ac:inkMkLst>
            <pc:docMk/>
            <pc:sldMk cId="2936160074" sldId="256"/>
            <ac:inkMk id="60" creationId="{D724F502-569B-4D9D-A112-B47944E58492}"/>
          </ac:inkMkLst>
        </pc:inkChg>
        <pc:inkChg chg="add">
          <ac:chgData name="Poojitha Surgi" userId="3f12ba8d792f7bea" providerId="LiveId" clId="{9B8D0E11-F78D-47FC-83D5-03FBB708B57A}" dt="2021-06-07T14:49:47.437" v="1734" actId="9405"/>
          <ac:inkMkLst>
            <pc:docMk/>
            <pc:sldMk cId="2936160074" sldId="256"/>
            <ac:inkMk id="61" creationId="{9675D179-67D4-42EC-B7C5-BC56FB238F8E}"/>
          </ac:inkMkLst>
        </pc:inkChg>
        <pc:inkChg chg="add">
          <ac:chgData name="Poojitha Surgi" userId="3f12ba8d792f7bea" providerId="LiveId" clId="{9B8D0E11-F78D-47FC-83D5-03FBB708B57A}" dt="2021-06-07T14:49:59.718" v="1735" actId="9405"/>
          <ac:inkMkLst>
            <pc:docMk/>
            <pc:sldMk cId="2936160074" sldId="256"/>
            <ac:inkMk id="62" creationId="{F47E6F63-F64A-42D7-B6D7-2E6DB2788D1F}"/>
          </ac:inkMkLst>
        </pc:inkChg>
        <pc:inkChg chg="add">
          <ac:chgData name="Poojitha Surgi" userId="3f12ba8d792f7bea" providerId="LiveId" clId="{9B8D0E11-F78D-47FC-83D5-03FBB708B57A}" dt="2021-06-07T14:50:04.184" v="1736" actId="9405"/>
          <ac:inkMkLst>
            <pc:docMk/>
            <pc:sldMk cId="2936160074" sldId="256"/>
            <ac:inkMk id="63" creationId="{41CE83F0-E8BA-4B5E-93BF-28658F336DCF}"/>
          </ac:inkMkLst>
        </pc:inkChg>
        <pc:inkChg chg="add">
          <ac:chgData name="Poojitha Surgi" userId="3f12ba8d792f7bea" providerId="LiveId" clId="{9B8D0E11-F78D-47FC-83D5-03FBB708B57A}" dt="2021-06-07T14:50:07.568" v="1737" actId="9405"/>
          <ac:inkMkLst>
            <pc:docMk/>
            <pc:sldMk cId="2936160074" sldId="256"/>
            <ac:inkMk id="64" creationId="{8CFA5BE0-69CD-4262-948E-74D246341D7F}"/>
          </ac:inkMkLst>
        </pc:inkChg>
        <pc:inkChg chg="add">
          <ac:chgData name="Poojitha Surgi" userId="3f12ba8d792f7bea" providerId="LiveId" clId="{9B8D0E11-F78D-47FC-83D5-03FBB708B57A}" dt="2021-06-07T14:50:10.978" v="1738" actId="9405"/>
          <ac:inkMkLst>
            <pc:docMk/>
            <pc:sldMk cId="2936160074" sldId="256"/>
            <ac:inkMk id="65" creationId="{FE6016BC-D322-429D-8A38-F4F4847E661D}"/>
          </ac:inkMkLst>
        </pc:inkChg>
        <pc:inkChg chg="add">
          <ac:chgData name="Poojitha Surgi" userId="3f12ba8d792f7bea" providerId="LiveId" clId="{9B8D0E11-F78D-47FC-83D5-03FBB708B57A}" dt="2021-06-07T14:50:12.570" v="1739" actId="9405"/>
          <ac:inkMkLst>
            <pc:docMk/>
            <pc:sldMk cId="2936160074" sldId="256"/>
            <ac:inkMk id="66" creationId="{B27EF27C-83D5-431A-9FF0-DBB3F6AFB726}"/>
          </ac:inkMkLst>
        </pc:inkChg>
        <pc:inkChg chg="add">
          <ac:chgData name="Poojitha Surgi" userId="3f12ba8d792f7bea" providerId="LiveId" clId="{9B8D0E11-F78D-47FC-83D5-03FBB708B57A}" dt="2021-06-07T14:50:15.810" v="1740" actId="9405"/>
          <ac:inkMkLst>
            <pc:docMk/>
            <pc:sldMk cId="2936160074" sldId="256"/>
            <ac:inkMk id="67" creationId="{61D93EA0-5159-44B7-ACD1-814EF3CDB29D}"/>
          </ac:inkMkLst>
        </pc:inkChg>
        <pc:inkChg chg="add">
          <ac:chgData name="Poojitha Surgi" userId="3f12ba8d792f7bea" providerId="LiveId" clId="{9B8D0E11-F78D-47FC-83D5-03FBB708B57A}" dt="2021-06-07T14:50:17.565" v="1741" actId="9405"/>
          <ac:inkMkLst>
            <pc:docMk/>
            <pc:sldMk cId="2936160074" sldId="256"/>
            <ac:inkMk id="68" creationId="{833F59EA-0457-4962-B419-A1C4E494BC27}"/>
          </ac:inkMkLst>
        </pc:inkChg>
        <pc:inkChg chg="add">
          <ac:chgData name="Poojitha Surgi" userId="3f12ba8d792f7bea" providerId="LiveId" clId="{9B8D0E11-F78D-47FC-83D5-03FBB708B57A}" dt="2021-06-07T14:50:18.298" v="1742" actId="9405"/>
          <ac:inkMkLst>
            <pc:docMk/>
            <pc:sldMk cId="2936160074" sldId="256"/>
            <ac:inkMk id="69" creationId="{57BCEC79-409A-4798-BB6A-3A4D004AF144}"/>
          </ac:inkMkLst>
        </pc:inkChg>
        <pc:inkChg chg="add">
          <ac:chgData name="Poojitha Surgi" userId="3f12ba8d792f7bea" providerId="LiveId" clId="{9B8D0E11-F78D-47FC-83D5-03FBB708B57A}" dt="2021-06-07T14:50:21.902" v="1743" actId="9405"/>
          <ac:inkMkLst>
            <pc:docMk/>
            <pc:sldMk cId="2936160074" sldId="256"/>
            <ac:inkMk id="70" creationId="{0E1EE555-BB5E-4173-8294-89BF1C0A44B4}"/>
          </ac:inkMkLst>
        </pc:inkChg>
        <pc:inkChg chg="add del">
          <ac:chgData name="Poojitha Surgi" userId="3f12ba8d792f7bea" providerId="LiveId" clId="{9B8D0E11-F78D-47FC-83D5-03FBB708B57A}" dt="2021-06-07T14:50:32.306" v="1747" actId="9405"/>
          <ac:inkMkLst>
            <pc:docMk/>
            <pc:sldMk cId="2936160074" sldId="256"/>
            <ac:inkMk id="71" creationId="{037AC27E-E8CD-45F7-B31F-ABB9C027D600}"/>
          </ac:inkMkLst>
        </pc:inkChg>
        <pc:inkChg chg="add del">
          <ac:chgData name="Poojitha Surgi" userId="3f12ba8d792f7bea" providerId="LiveId" clId="{9B8D0E11-F78D-47FC-83D5-03FBB708B57A}" dt="2021-06-07T14:50:31.328" v="1746" actId="9405"/>
          <ac:inkMkLst>
            <pc:docMk/>
            <pc:sldMk cId="2936160074" sldId="256"/>
            <ac:inkMk id="72" creationId="{0F32D7BE-7223-42A7-981A-9887F496009B}"/>
          </ac:inkMkLst>
        </pc:inkChg>
        <pc:inkChg chg="add">
          <ac:chgData name="Poojitha Surgi" userId="3f12ba8d792f7bea" providerId="LiveId" clId="{9B8D0E11-F78D-47FC-83D5-03FBB708B57A}" dt="2021-06-07T14:50:37.199" v="1748" actId="9405"/>
          <ac:inkMkLst>
            <pc:docMk/>
            <pc:sldMk cId="2936160074" sldId="256"/>
            <ac:inkMk id="73" creationId="{89E9ABF7-F57D-453F-815B-8D10DB8CF3D9}"/>
          </ac:inkMkLst>
        </pc:inkChg>
        <pc:inkChg chg="add">
          <ac:chgData name="Poojitha Surgi" userId="3f12ba8d792f7bea" providerId="LiveId" clId="{9B8D0E11-F78D-47FC-83D5-03FBB708B57A}" dt="2021-06-07T14:50:40.050" v="1749" actId="9405"/>
          <ac:inkMkLst>
            <pc:docMk/>
            <pc:sldMk cId="2936160074" sldId="256"/>
            <ac:inkMk id="74" creationId="{261FEE3E-0E88-4F67-8606-73040B71D70D}"/>
          </ac:inkMkLst>
        </pc:inkChg>
        <pc:inkChg chg="add">
          <ac:chgData name="Poojitha Surgi" userId="3f12ba8d792f7bea" providerId="LiveId" clId="{9B8D0E11-F78D-47FC-83D5-03FBB708B57A}" dt="2021-06-07T14:50:41.683" v="1750" actId="9405"/>
          <ac:inkMkLst>
            <pc:docMk/>
            <pc:sldMk cId="2936160074" sldId="256"/>
            <ac:inkMk id="75" creationId="{8F2C5033-9F04-46AB-BC2F-B0FEF286DA4B}"/>
          </ac:inkMkLst>
        </pc:inkChg>
        <pc:inkChg chg="add">
          <ac:chgData name="Poojitha Surgi" userId="3f12ba8d792f7bea" providerId="LiveId" clId="{9B8D0E11-F78D-47FC-83D5-03FBB708B57A}" dt="2021-06-07T14:50:44.450" v="1751" actId="9405"/>
          <ac:inkMkLst>
            <pc:docMk/>
            <pc:sldMk cId="2936160074" sldId="256"/>
            <ac:inkMk id="76" creationId="{39C30349-BF0F-44F8-83B1-65A015AC3CDC}"/>
          </ac:inkMkLst>
        </pc:inkChg>
        <pc:inkChg chg="add">
          <ac:chgData name="Poojitha Surgi" userId="3f12ba8d792f7bea" providerId="LiveId" clId="{9B8D0E11-F78D-47FC-83D5-03FBB708B57A}" dt="2021-06-07T14:50:47.433" v="1752" actId="9405"/>
          <ac:inkMkLst>
            <pc:docMk/>
            <pc:sldMk cId="2936160074" sldId="256"/>
            <ac:inkMk id="77" creationId="{E5DF8223-C388-409E-8A50-DF206F164015}"/>
          </ac:inkMkLst>
        </pc:inkChg>
        <pc:inkChg chg="add">
          <ac:chgData name="Poojitha Surgi" userId="3f12ba8d792f7bea" providerId="LiveId" clId="{9B8D0E11-F78D-47FC-83D5-03FBB708B57A}" dt="2021-06-07T14:50:51.649" v="1753" actId="9405"/>
          <ac:inkMkLst>
            <pc:docMk/>
            <pc:sldMk cId="2936160074" sldId="256"/>
            <ac:inkMk id="78" creationId="{4F4D24D3-C20C-46D0-991E-B02B496CC8A8}"/>
          </ac:inkMkLst>
        </pc:inkChg>
        <pc:inkChg chg="add">
          <ac:chgData name="Poojitha Surgi" userId="3f12ba8d792f7bea" providerId="LiveId" clId="{9B8D0E11-F78D-47FC-83D5-03FBB708B57A}" dt="2021-06-07T14:50:54.097" v="1754" actId="9405"/>
          <ac:inkMkLst>
            <pc:docMk/>
            <pc:sldMk cId="2936160074" sldId="256"/>
            <ac:inkMk id="79" creationId="{4785036B-16CE-4AC0-BBBF-95EE50CD2760}"/>
          </ac:inkMkLst>
        </pc:inkChg>
        <pc:inkChg chg="add">
          <ac:chgData name="Poojitha Surgi" userId="3f12ba8d792f7bea" providerId="LiveId" clId="{9B8D0E11-F78D-47FC-83D5-03FBB708B57A}" dt="2021-06-07T14:50:54.993" v="1755" actId="9405"/>
          <ac:inkMkLst>
            <pc:docMk/>
            <pc:sldMk cId="2936160074" sldId="256"/>
            <ac:inkMk id="80" creationId="{F718EF08-6796-4B8E-93A0-29E8501619B7}"/>
          </ac:inkMkLst>
        </pc:inkChg>
        <pc:inkChg chg="add">
          <ac:chgData name="Poojitha Surgi" userId="3f12ba8d792f7bea" providerId="LiveId" clId="{9B8D0E11-F78D-47FC-83D5-03FBB708B57A}" dt="2021-06-07T14:50:57.953" v="1756" actId="9405"/>
          <ac:inkMkLst>
            <pc:docMk/>
            <pc:sldMk cId="2936160074" sldId="256"/>
            <ac:inkMk id="81" creationId="{2AD3C45F-B44D-4631-B8B5-8652CB87308E}"/>
          </ac:inkMkLst>
        </pc:inkChg>
        <pc:inkChg chg="add">
          <ac:chgData name="Poojitha Surgi" userId="3f12ba8d792f7bea" providerId="LiveId" clId="{9B8D0E11-F78D-47FC-83D5-03FBB708B57A}" dt="2021-06-07T14:51:00.968" v="1757" actId="9405"/>
          <ac:inkMkLst>
            <pc:docMk/>
            <pc:sldMk cId="2936160074" sldId="256"/>
            <ac:inkMk id="82" creationId="{E6E2E7C7-227B-45B9-88A5-A06105DB7B62}"/>
          </ac:inkMkLst>
        </pc:inkChg>
        <pc:inkChg chg="add">
          <ac:chgData name="Poojitha Surgi" userId="3f12ba8d792f7bea" providerId="LiveId" clId="{9B8D0E11-F78D-47FC-83D5-03FBB708B57A}" dt="2021-06-07T14:51:03.442" v="1758" actId="9405"/>
          <ac:inkMkLst>
            <pc:docMk/>
            <pc:sldMk cId="2936160074" sldId="256"/>
            <ac:inkMk id="83" creationId="{1A127CEA-1225-4B12-B819-BEDA0200BF5B}"/>
          </ac:inkMkLst>
        </pc:inkChg>
        <pc:inkChg chg="add">
          <ac:chgData name="Poojitha Surgi" userId="3f12ba8d792f7bea" providerId="LiveId" clId="{9B8D0E11-F78D-47FC-83D5-03FBB708B57A}" dt="2021-06-07T14:51:06.864" v="1759" actId="9405"/>
          <ac:inkMkLst>
            <pc:docMk/>
            <pc:sldMk cId="2936160074" sldId="256"/>
            <ac:inkMk id="84" creationId="{31BE42DD-5BC3-4CE9-AC72-A2F81834668E}"/>
          </ac:inkMkLst>
        </pc:inkChg>
        <pc:inkChg chg="add">
          <ac:chgData name="Poojitha Surgi" userId="3f12ba8d792f7bea" providerId="LiveId" clId="{9B8D0E11-F78D-47FC-83D5-03FBB708B57A}" dt="2021-06-07T14:51:08.568" v="1760" actId="9405"/>
          <ac:inkMkLst>
            <pc:docMk/>
            <pc:sldMk cId="2936160074" sldId="256"/>
            <ac:inkMk id="85" creationId="{BF5A5B58-F9FB-4CFB-8A41-871FAD1F7219}"/>
          </ac:inkMkLst>
        </pc:inkChg>
        <pc:inkChg chg="add">
          <ac:chgData name="Poojitha Surgi" userId="3f12ba8d792f7bea" providerId="LiveId" clId="{9B8D0E11-F78D-47FC-83D5-03FBB708B57A}" dt="2021-06-07T14:51:10.493" v="1761" actId="9405"/>
          <ac:inkMkLst>
            <pc:docMk/>
            <pc:sldMk cId="2936160074" sldId="256"/>
            <ac:inkMk id="86" creationId="{1A9F0E03-F5D1-4B00-B38A-2A5B2FD344A2}"/>
          </ac:inkMkLst>
        </pc:inkChg>
        <pc:inkChg chg="add">
          <ac:chgData name="Poojitha Surgi" userId="3f12ba8d792f7bea" providerId="LiveId" clId="{9B8D0E11-F78D-47FC-83D5-03FBB708B57A}" dt="2021-06-07T14:51:11.482" v="1762" actId="9405"/>
          <ac:inkMkLst>
            <pc:docMk/>
            <pc:sldMk cId="2936160074" sldId="256"/>
            <ac:inkMk id="87" creationId="{7D833357-A807-46F3-96DE-63B5E87DE65C}"/>
          </ac:inkMkLst>
        </pc:inkChg>
        <pc:inkChg chg="add">
          <ac:chgData name="Poojitha Surgi" userId="3f12ba8d792f7bea" providerId="LiveId" clId="{9B8D0E11-F78D-47FC-83D5-03FBB708B57A}" dt="2021-06-07T14:51:15.590" v="1763" actId="9405"/>
          <ac:inkMkLst>
            <pc:docMk/>
            <pc:sldMk cId="2936160074" sldId="256"/>
            <ac:inkMk id="88" creationId="{8B381CDC-921C-41AB-AF93-02812AE61E7B}"/>
          </ac:inkMkLst>
        </pc:inkChg>
        <pc:inkChg chg="add">
          <ac:chgData name="Poojitha Surgi" userId="3f12ba8d792f7bea" providerId="LiveId" clId="{9B8D0E11-F78D-47FC-83D5-03FBB708B57A}" dt="2021-06-07T14:51:21.984" v="1764" actId="9405"/>
          <ac:inkMkLst>
            <pc:docMk/>
            <pc:sldMk cId="2936160074" sldId="256"/>
            <ac:inkMk id="89" creationId="{00B669C9-A233-44AE-8C7D-C721CE0A7EBA}"/>
          </ac:inkMkLst>
        </pc:inkChg>
        <pc:inkChg chg="add">
          <ac:chgData name="Poojitha Surgi" userId="3f12ba8d792f7bea" providerId="LiveId" clId="{9B8D0E11-F78D-47FC-83D5-03FBB708B57A}" dt="2021-06-07T14:51:24.932" v="1765" actId="9405"/>
          <ac:inkMkLst>
            <pc:docMk/>
            <pc:sldMk cId="2936160074" sldId="256"/>
            <ac:inkMk id="90" creationId="{14D808C5-2E55-4813-B73A-FB377CD6791C}"/>
          </ac:inkMkLst>
        </pc:inkChg>
        <pc:inkChg chg="add">
          <ac:chgData name="Poojitha Surgi" userId="3f12ba8d792f7bea" providerId="LiveId" clId="{9B8D0E11-F78D-47FC-83D5-03FBB708B57A}" dt="2021-06-07T14:51:26.749" v="1766" actId="9405"/>
          <ac:inkMkLst>
            <pc:docMk/>
            <pc:sldMk cId="2936160074" sldId="256"/>
            <ac:inkMk id="91" creationId="{1D390862-F148-460C-9419-07FCEAC294F9}"/>
          </ac:inkMkLst>
        </pc:inkChg>
        <pc:inkChg chg="add">
          <ac:chgData name="Poojitha Surgi" userId="3f12ba8d792f7bea" providerId="LiveId" clId="{9B8D0E11-F78D-47FC-83D5-03FBB708B57A}" dt="2021-06-07T14:51:27.831" v="1767" actId="9405"/>
          <ac:inkMkLst>
            <pc:docMk/>
            <pc:sldMk cId="2936160074" sldId="256"/>
            <ac:inkMk id="92" creationId="{699E3AE5-15D9-44A5-9195-3FE4BC52CBBB}"/>
          </ac:inkMkLst>
        </pc:inkChg>
        <pc:inkChg chg="add">
          <ac:chgData name="Poojitha Surgi" userId="3f12ba8d792f7bea" providerId="LiveId" clId="{9B8D0E11-F78D-47FC-83D5-03FBB708B57A}" dt="2021-06-07T14:51:29.064" v="1768" actId="9405"/>
          <ac:inkMkLst>
            <pc:docMk/>
            <pc:sldMk cId="2936160074" sldId="256"/>
            <ac:inkMk id="93" creationId="{41CD80DE-C111-4402-B2B9-F20D84CB7380}"/>
          </ac:inkMkLst>
        </pc:inkChg>
        <pc:inkChg chg="add del">
          <ac:chgData name="Poojitha Surgi" userId="3f12ba8d792f7bea" providerId="LiveId" clId="{9B8D0E11-F78D-47FC-83D5-03FBB708B57A}" dt="2021-06-07T14:52:10.573" v="1778" actId="9405"/>
          <ac:inkMkLst>
            <pc:docMk/>
            <pc:sldMk cId="2936160074" sldId="256"/>
            <ac:inkMk id="94" creationId="{2D77AACF-9B44-4A90-8ECD-A4579ADFE59B}"/>
          </ac:inkMkLst>
        </pc:inkChg>
        <pc:inkChg chg="add del mod">
          <ac:chgData name="Poojitha Surgi" userId="3f12ba8d792f7bea" providerId="LiveId" clId="{9B8D0E11-F78D-47FC-83D5-03FBB708B57A}" dt="2021-06-07T14:52:09.846" v="1777" actId="9405"/>
          <ac:inkMkLst>
            <pc:docMk/>
            <pc:sldMk cId="2936160074" sldId="256"/>
            <ac:inkMk id="95" creationId="{76EB5A2D-89DF-4F0B-ABA6-37C0ACFFDDBC}"/>
          </ac:inkMkLst>
        </pc:inkChg>
        <pc:inkChg chg="add del mod">
          <ac:chgData name="Poojitha Surgi" userId="3f12ba8d792f7bea" providerId="LiveId" clId="{9B8D0E11-F78D-47FC-83D5-03FBB708B57A}" dt="2021-06-07T14:52:09.226" v="1776" actId="9405"/>
          <ac:inkMkLst>
            <pc:docMk/>
            <pc:sldMk cId="2936160074" sldId="256"/>
            <ac:inkMk id="96" creationId="{BB795892-48AA-4A2C-BDF3-AC6A434EFBA0}"/>
          </ac:inkMkLst>
        </pc:inkChg>
        <pc:inkChg chg="add del mod">
          <ac:chgData name="Poojitha Surgi" userId="3f12ba8d792f7bea" providerId="LiveId" clId="{9B8D0E11-F78D-47FC-83D5-03FBB708B57A}" dt="2021-06-07T14:52:08.502" v="1775"/>
          <ac:inkMkLst>
            <pc:docMk/>
            <pc:sldMk cId="2936160074" sldId="256"/>
            <ac:inkMk id="97" creationId="{6FE93C2C-2B6C-4B93-B939-71838210F40B}"/>
          </ac:inkMkLst>
        </pc:inkChg>
      </pc:sldChg>
      <pc:sldChg chg="addSp delSp modSp mod ord modTransition setBg delDesignElem">
        <pc:chgData name="Poojitha Surgi" userId="3f12ba8d792f7bea" providerId="LiveId" clId="{9B8D0E11-F78D-47FC-83D5-03FBB708B57A}" dt="2021-06-08T08:07:59.710" v="5381" actId="6549"/>
        <pc:sldMkLst>
          <pc:docMk/>
          <pc:sldMk cId="1443843086" sldId="257"/>
        </pc:sldMkLst>
        <pc:spChg chg="mod">
          <ac:chgData name="Poojitha Surgi" userId="3f12ba8d792f7bea" providerId="LiveId" clId="{9B8D0E11-F78D-47FC-83D5-03FBB708B57A}" dt="2021-06-08T02:24:15.485" v="4475" actId="14100"/>
          <ac:spMkLst>
            <pc:docMk/>
            <pc:sldMk cId="1443843086" sldId="257"/>
            <ac:spMk id="2" creationId="{E463631A-06CB-47C1-ABDF-51AF88C7ABB1}"/>
          </ac:spMkLst>
        </pc:spChg>
        <pc:spChg chg="mod">
          <ac:chgData name="Poojitha Surgi" userId="3f12ba8d792f7bea" providerId="LiveId" clId="{9B8D0E11-F78D-47FC-83D5-03FBB708B57A}" dt="2021-06-08T08:07:59.710" v="5381" actId="6549"/>
          <ac:spMkLst>
            <pc:docMk/>
            <pc:sldMk cId="1443843086" sldId="257"/>
            <ac:spMk id="3" creationId="{6FC03D6D-FAB4-4EE9-B79D-2B76CE8FDB32}"/>
          </ac:spMkLst>
        </pc:spChg>
        <pc:spChg chg="add mod">
          <ac:chgData name="Poojitha Surgi" userId="3f12ba8d792f7bea" providerId="LiveId" clId="{9B8D0E11-F78D-47FC-83D5-03FBB708B57A}" dt="2021-06-08T01:37:40.389" v="3109" actId="1076"/>
          <ac:spMkLst>
            <pc:docMk/>
            <pc:sldMk cId="1443843086" sldId="257"/>
            <ac:spMk id="4" creationId="{56B5CB42-165E-4D27-A212-D22CFBF62374}"/>
          </ac:spMkLst>
        </pc:spChg>
        <pc:spChg chg="add mod">
          <ac:chgData name="Poojitha Surgi" userId="3f12ba8d792f7bea" providerId="LiveId" clId="{9B8D0E11-F78D-47FC-83D5-03FBB708B57A}" dt="2021-06-08T01:37:35.403" v="3108" actId="1076"/>
          <ac:spMkLst>
            <pc:docMk/>
            <pc:sldMk cId="1443843086" sldId="257"/>
            <ac:spMk id="5" creationId="{EB84E55B-244A-4FE5-81C5-BA8E9A6E47DE}"/>
          </ac:spMkLst>
        </pc:spChg>
        <pc:spChg chg="add mod">
          <ac:chgData name="Poojitha Surgi" userId="3f12ba8d792f7bea" providerId="LiveId" clId="{9B8D0E11-F78D-47FC-83D5-03FBB708B57A}" dt="2021-06-08T01:38:31.494" v="3118" actId="1076"/>
          <ac:spMkLst>
            <pc:docMk/>
            <pc:sldMk cId="1443843086" sldId="257"/>
            <ac:spMk id="6" creationId="{20A3EEDC-EEC1-4EE1-B402-348C2E1FC5D7}"/>
          </ac:spMkLst>
        </pc:spChg>
        <pc:spChg chg="add mod">
          <ac:chgData name="Poojitha Surgi" userId="3f12ba8d792f7bea" providerId="LiveId" clId="{9B8D0E11-F78D-47FC-83D5-03FBB708B57A}" dt="2021-06-08T01:36:07.920" v="3096" actId="207"/>
          <ac:spMkLst>
            <pc:docMk/>
            <pc:sldMk cId="1443843086" sldId="257"/>
            <ac:spMk id="7" creationId="{2289C929-D1FC-4D3D-9319-02EAC9DA1365}"/>
          </ac:spMkLst>
        </pc:spChg>
        <pc:spChg chg="add mod">
          <ac:chgData name="Poojitha Surgi" userId="3f12ba8d792f7bea" providerId="LiveId" clId="{9B8D0E11-F78D-47FC-83D5-03FBB708B57A}" dt="2021-06-08T01:36:12.437" v="3097" actId="207"/>
          <ac:spMkLst>
            <pc:docMk/>
            <pc:sldMk cId="1443843086" sldId="257"/>
            <ac:spMk id="8" creationId="{019C208A-F5F5-4FA9-B997-C1A008BD647E}"/>
          </ac:spMkLst>
        </pc:spChg>
        <pc:spChg chg="add del">
          <ac:chgData name="Poojitha Surgi" userId="3f12ba8d792f7bea" providerId="LiveId" clId="{9B8D0E11-F78D-47FC-83D5-03FBB708B57A}" dt="2021-06-06T13:41:29.165" v="1196" actId="26606"/>
          <ac:spMkLst>
            <pc:docMk/>
            <pc:sldMk cId="1443843086" sldId="257"/>
            <ac:spMk id="8" creationId="{5A0118C5-4F8D-4CF4-BADD-53FEACC6C42A}"/>
          </ac:spMkLst>
        </pc:spChg>
        <pc:spChg chg="add mod">
          <ac:chgData name="Poojitha Surgi" userId="3f12ba8d792f7bea" providerId="LiveId" clId="{9B8D0E11-F78D-47FC-83D5-03FBB708B57A}" dt="2021-06-08T01:35:58.083" v="3094" actId="207"/>
          <ac:spMkLst>
            <pc:docMk/>
            <pc:sldMk cId="1443843086" sldId="257"/>
            <ac:spMk id="9" creationId="{3D9185AE-7D39-4F4F-AD0A-F6FB51D7635B}"/>
          </ac:spMkLst>
        </pc:spChg>
        <pc:spChg chg="add mod">
          <ac:chgData name="Poojitha Surgi" userId="3f12ba8d792f7bea" providerId="LiveId" clId="{9B8D0E11-F78D-47FC-83D5-03FBB708B57A}" dt="2021-06-08T01:35:52.622" v="3093" actId="207"/>
          <ac:spMkLst>
            <pc:docMk/>
            <pc:sldMk cId="1443843086" sldId="257"/>
            <ac:spMk id="10" creationId="{A51C070E-67BA-455A-8222-BF5742A2AF02}"/>
          </ac:spMkLst>
        </pc:spChg>
        <pc:spChg chg="add del">
          <ac:chgData name="Poojitha Surgi" userId="3f12ba8d792f7bea" providerId="LiveId" clId="{9B8D0E11-F78D-47FC-83D5-03FBB708B57A}" dt="2021-06-06T13:41:29.165" v="1196" actId="26606"/>
          <ac:spMkLst>
            <pc:docMk/>
            <pc:sldMk cId="1443843086" sldId="257"/>
            <ac:spMk id="10" creationId="{D0A98BBA-D3EA-45DC-B8A1-9C61397D4C21}"/>
          </ac:spMkLst>
        </pc:spChg>
        <pc:spChg chg="add del">
          <ac:chgData name="Poojitha Surgi" userId="3f12ba8d792f7bea" providerId="LiveId" clId="{9B8D0E11-F78D-47FC-83D5-03FBB708B57A}" dt="2021-06-06T13:41:29.165" v="1196" actId="26606"/>
          <ac:spMkLst>
            <pc:docMk/>
            <pc:sldMk cId="1443843086" sldId="257"/>
            <ac:spMk id="12" creationId="{2E4C95AB-2BD7-4E38-BDD5-1E41F3A9BCF3}"/>
          </ac:spMkLst>
        </pc:spChg>
        <pc:spChg chg="add mod">
          <ac:chgData name="Poojitha Surgi" userId="3f12ba8d792f7bea" providerId="LiveId" clId="{9B8D0E11-F78D-47FC-83D5-03FBB708B57A}" dt="2021-06-08T01:37:45.287" v="3110" actId="1076"/>
          <ac:spMkLst>
            <pc:docMk/>
            <pc:sldMk cId="1443843086" sldId="257"/>
            <ac:spMk id="12" creationId="{BE7E0A5B-3E42-4F22-BAF1-B4EE7662A16F}"/>
          </ac:spMkLst>
        </pc:spChg>
        <pc:spChg chg="add mod">
          <ac:chgData name="Poojitha Surgi" userId="3f12ba8d792f7bea" providerId="LiveId" clId="{9B8D0E11-F78D-47FC-83D5-03FBB708B57A}" dt="2021-06-08T01:38:26.402" v="3117" actId="1076"/>
          <ac:spMkLst>
            <pc:docMk/>
            <pc:sldMk cId="1443843086" sldId="257"/>
            <ac:spMk id="14" creationId="{32E60F01-A766-41FC-AE9F-6582293DAB83}"/>
          </ac:spMkLst>
        </pc:spChg>
        <pc:spChg chg="add mod">
          <ac:chgData name="Poojitha Surgi" userId="3f12ba8d792f7bea" providerId="LiveId" clId="{9B8D0E11-F78D-47FC-83D5-03FBB708B57A}" dt="2021-06-08T01:38:20.433" v="3116" actId="1076"/>
          <ac:spMkLst>
            <pc:docMk/>
            <pc:sldMk cId="1443843086" sldId="257"/>
            <ac:spMk id="15" creationId="{A668A22A-F1EF-43F4-A3AA-C47B7734FB72}"/>
          </ac:spMkLst>
        </pc:spChg>
        <pc:spChg chg="add del">
          <ac:chgData name="Poojitha Surgi" userId="3f12ba8d792f7bea" providerId="LiveId" clId="{9B8D0E11-F78D-47FC-83D5-03FBB708B57A}" dt="2021-06-07T14:34:53.132" v="1567"/>
          <ac:spMkLst>
            <pc:docMk/>
            <pc:sldMk cId="1443843086" sldId="257"/>
            <ac:spMk id="34" creationId="{B95B9BA8-1D69-4796-85F5-B6D0BD52354B}"/>
          </ac:spMkLst>
        </pc:spChg>
        <pc:grpChg chg="add del">
          <ac:chgData name="Poojitha Surgi" userId="3f12ba8d792f7bea" providerId="LiveId" clId="{9B8D0E11-F78D-47FC-83D5-03FBB708B57A}" dt="2021-06-06T13:41:29.165" v="1196" actId="26606"/>
          <ac:grpSpMkLst>
            <pc:docMk/>
            <pc:sldMk cId="1443843086" sldId="257"/>
            <ac:grpSpMk id="14" creationId="{85836128-58DE-4E5A-B27E-DFE747CA0B2B}"/>
          </ac:grpSpMkLst>
        </pc:grpChg>
        <pc:picChg chg="add">
          <ac:chgData name="Poojitha Surgi" userId="3f12ba8d792f7bea" providerId="LiveId" clId="{9B8D0E11-F78D-47FC-83D5-03FBB708B57A}" dt="2021-06-06T13:41:29.165" v="1196" actId="26606"/>
          <ac:picMkLst>
            <pc:docMk/>
            <pc:sldMk cId="1443843086" sldId="257"/>
            <ac:picMk id="31" creationId="{A444E9DD-655C-4432-AC6B-65ABE44FD28C}"/>
          </ac:picMkLst>
        </pc:picChg>
      </pc:sldChg>
      <pc:sldChg chg="modSp mod ord modTransition">
        <pc:chgData name="Poojitha Surgi" userId="3f12ba8d792f7bea" providerId="LiveId" clId="{9B8D0E11-F78D-47FC-83D5-03FBB708B57A}" dt="2021-06-07T14:59:44.274" v="1845"/>
        <pc:sldMkLst>
          <pc:docMk/>
          <pc:sldMk cId="2400475617" sldId="258"/>
        </pc:sldMkLst>
        <pc:spChg chg="mod">
          <ac:chgData name="Poojitha Surgi" userId="3f12ba8d792f7bea" providerId="LiveId" clId="{9B8D0E11-F78D-47FC-83D5-03FBB708B57A}" dt="2021-06-07T14:34:53.132" v="1567"/>
          <ac:spMkLst>
            <pc:docMk/>
            <pc:sldMk cId="2400475617" sldId="258"/>
            <ac:spMk id="2" creationId="{CBEAB24C-DDA0-426B-A8BB-85F19DCF7A1B}"/>
          </ac:spMkLst>
        </pc:spChg>
        <pc:spChg chg="mod">
          <ac:chgData name="Poojitha Surgi" userId="3f12ba8d792f7bea" providerId="LiveId" clId="{9B8D0E11-F78D-47FC-83D5-03FBB708B57A}" dt="2021-06-07T14:34:53.132" v="1567"/>
          <ac:spMkLst>
            <pc:docMk/>
            <pc:sldMk cId="2400475617" sldId="258"/>
            <ac:spMk id="3" creationId="{6A3A7B00-13C8-471C-9B6F-C141548FE126}"/>
          </ac:spMkLst>
        </pc:spChg>
      </pc:sldChg>
      <pc:sldChg chg="addSp modSp mod ord modTransition">
        <pc:chgData name="Poojitha Surgi" userId="3f12ba8d792f7bea" providerId="LiveId" clId="{9B8D0E11-F78D-47FC-83D5-03FBB708B57A}" dt="2021-06-07T14:59:52.060" v="1846"/>
        <pc:sldMkLst>
          <pc:docMk/>
          <pc:sldMk cId="2371265809" sldId="259"/>
        </pc:sldMkLst>
        <pc:cxnChg chg="add mod">
          <ac:chgData name="Poojitha Surgi" userId="3f12ba8d792f7bea" providerId="LiveId" clId="{9B8D0E11-F78D-47FC-83D5-03FBB708B57A}" dt="2021-06-06T13:34:37.753" v="1117" actId="13822"/>
          <ac:cxnSpMkLst>
            <pc:docMk/>
            <pc:sldMk cId="2371265809" sldId="259"/>
            <ac:cxnSpMk id="3" creationId="{FA16DF6C-E4CF-4252-B305-B7C8689D1261}"/>
          </ac:cxnSpMkLst>
        </pc:cxnChg>
      </pc:sldChg>
      <pc:sldChg chg="modSp new del mod ord">
        <pc:chgData name="Poojitha Surgi" userId="3f12ba8d792f7bea" providerId="LiveId" clId="{9B8D0E11-F78D-47FC-83D5-03FBB708B57A}" dt="2021-06-02T14:19:13.868" v="349" actId="47"/>
        <pc:sldMkLst>
          <pc:docMk/>
          <pc:sldMk cId="1733492012" sldId="260"/>
        </pc:sldMkLst>
        <pc:spChg chg="mod">
          <ac:chgData name="Poojitha Surgi" userId="3f12ba8d792f7bea" providerId="LiveId" clId="{9B8D0E11-F78D-47FC-83D5-03FBB708B57A}" dt="2021-06-02T14:05:46.233" v="16" actId="20577"/>
          <ac:spMkLst>
            <pc:docMk/>
            <pc:sldMk cId="1733492012" sldId="260"/>
            <ac:spMk id="2" creationId="{6D296F6E-1287-4B21-BFEF-6528A43132B6}"/>
          </ac:spMkLst>
        </pc:spChg>
        <pc:spChg chg="mod">
          <ac:chgData name="Poojitha Surgi" userId="3f12ba8d792f7bea" providerId="LiveId" clId="{9B8D0E11-F78D-47FC-83D5-03FBB708B57A}" dt="2021-06-02T14:08:56.334" v="249" actId="20577"/>
          <ac:spMkLst>
            <pc:docMk/>
            <pc:sldMk cId="1733492012" sldId="260"/>
            <ac:spMk id="3" creationId="{DADB6EEB-AA78-43DE-9FF0-21021F2627E9}"/>
          </ac:spMkLst>
        </pc:spChg>
      </pc:sldChg>
      <pc:sldChg chg="addSp delSp modSp new mod ord modTransition setBg delDesignElem">
        <pc:chgData name="Poojitha Surgi" userId="3f12ba8d792f7bea" providerId="LiveId" clId="{9B8D0E11-F78D-47FC-83D5-03FBB708B57A}" dt="2021-06-08T01:04:04.669" v="2119"/>
        <pc:sldMkLst>
          <pc:docMk/>
          <pc:sldMk cId="4059186460" sldId="261"/>
        </pc:sldMkLst>
        <pc:spChg chg="mod">
          <ac:chgData name="Poojitha Surgi" userId="3f12ba8d792f7bea" providerId="LiveId" clId="{9B8D0E11-F78D-47FC-83D5-03FBB708B57A}" dt="2021-06-07T15:20:09.404" v="1957" actId="404"/>
          <ac:spMkLst>
            <pc:docMk/>
            <pc:sldMk cId="4059186460" sldId="261"/>
            <ac:spMk id="2" creationId="{A664419B-830E-4205-87A6-345972655AED}"/>
          </ac:spMkLst>
        </pc:spChg>
        <pc:spChg chg="del">
          <ac:chgData name="Poojitha Surgi" userId="3f12ba8d792f7bea" providerId="LiveId" clId="{9B8D0E11-F78D-47FC-83D5-03FBB708B57A}" dt="2021-06-02T14:11:53.943" v="251" actId="931"/>
          <ac:spMkLst>
            <pc:docMk/>
            <pc:sldMk cId="4059186460" sldId="261"/>
            <ac:spMk id="3" creationId="{FAF36C37-819D-49B9-AA84-376808ADEECB}"/>
          </ac:spMkLst>
        </pc:spChg>
        <pc:spChg chg="add del mod">
          <ac:chgData name="Poojitha Surgi" userId="3f12ba8d792f7bea" providerId="LiveId" clId="{9B8D0E11-F78D-47FC-83D5-03FBB708B57A}" dt="2021-06-07T15:27:31.881" v="1990" actId="478"/>
          <ac:spMkLst>
            <pc:docMk/>
            <pc:sldMk cId="4059186460" sldId="261"/>
            <ac:spMk id="4" creationId="{64C1C6FF-E2E9-4543-8B32-9C8F50F87DE9}"/>
          </ac:spMkLst>
        </pc:spChg>
        <pc:spChg chg="add del mod">
          <ac:chgData name="Poojitha Surgi" userId="3f12ba8d792f7bea" providerId="LiveId" clId="{9B8D0E11-F78D-47FC-83D5-03FBB708B57A}" dt="2021-06-02T14:16:49.686" v="341"/>
          <ac:spMkLst>
            <pc:docMk/>
            <pc:sldMk cId="4059186460" sldId="261"/>
            <ac:spMk id="6" creationId="{8E315282-7AFB-4D66-9CEA-BE062AD272C7}"/>
          </ac:spMkLst>
        </pc:spChg>
        <pc:spChg chg="add del mod">
          <ac:chgData name="Poojitha Surgi" userId="3f12ba8d792f7bea" providerId="LiveId" clId="{9B8D0E11-F78D-47FC-83D5-03FBB708B57A}" dt="2021-06-07T15:29:50.741" v="2100" actId="26606"/>
          <ac:spMkLst>
            <pc:docMk/>
            <pc:sldMk cId="4059186460" sldId="261"/>
            <ac:spMk id="7" creationId="{3C816141-88CD-48A2-BB38-186FE084C4FD}"/>
          </ac:spMkLst>
        </pc:spChg>
        <pc:spChg chg="add del">
          <ac:chgData name="Poojitha Surgi" userId="3f12ba8d792f7bea" providerId="LiveId" clId="{9B8D0E11-F78D-47FC-83D5-03FBB708B57A}" dt="2021-06-06T13:30:39.352" v="1112" actId="26606"/>
          <ac:spMkLst>
            <pc:docMk/>
            <pc:sldMk cId="4059186460" sldId="261"/>
            <ac:spMk id="12" creationId="{B5FA7C47-B7C1-4D2E-AB49-ED23BA34BA83}"/>
          </ac:spMkLst>
        </pc:spChg>
        <pc:spChg chg="add del">
          <ac:chgData name="Poojitha Surgi" userId="3f12ba8d792f7bea" providerId="LiveId" clId="{9B8D0E11-F78D-47FC-83D5-03FBB708B57A}" dt="2021-06-06T13:30:39.352" v="1112" actId="26606"/>
          <ac:spMkLst>
            <pc:docMk/>
            <pc:sldMk cId="4059186460" sldId="261"/>
            <ac:spMk id="14" creationId="{596EE156-ABF1-4329-A6BA-03B4254E0877}"/>
          </ac:spMkLst>
        </pc:spChg>
        <pc:spChg chg="add del">
          <ac:chgData name="Poojitha Surgi" userId="3f12ba8d792f7bea" providerId="LiveId" clId="{9B8D0E11-F78D-47FC-83D5-03FBB708B57A}" dt="2021-06-06T13:30:39.352" v="1112" actId="26606"/>
          <ac:spMkLst>
            <pc:docMk/>
            <pc:sldMk cId="4059186460" sldId="261"/>
            <ac:spMk id="16" creationId="{19B9933F-AAB3-444A-8BB5-9CA194A8BC63}"/>
          </ac:spMkLst>
        </pc:spChg>
        <pc:spChg chg="add del">
          <ac:chgData name="Poojitha Surgi" userId="3f12ba8d792f7bea" providerId="LiveId" clId="{9B8D0E11-F78D-47FC-83D5-03FBB708B57A}" dt="2021-06-06T13:30:39.352" v="1112" actId="26606"/>
          <ac:spMkLst>
            <pc:docMk/>
            <pc:sldMk cId="4059186460" sldId="261"/>
            <ac:spMk id="18" creationId="{7D20183A-0B1D-4A1F-89B1-ADBEDBC6E54E}"/>
          </ac:spMkLst>
        </pc:spChg>
        <pc:spChg chg="add del">
          <ac:chgData name="Poojitha Surgi" userId="3f12ba8d792f7bea" providerId="LiveId" clId="{9B8D0E11-F78D-47FC-83D5-03FBB708B57A}" dt="2021-06-06T13:30:39.352" v="1112" actId="26606"/>
          <ac:spMkLst>
            <pc:docMk/>
            <pc:sldMk cId="4059186460" sldId="261"/>
            <ac:spMk id="20" creationId="{131031D3-26CD-4214-A9A4-5857EFA15A0C}"/>
          </ac:spMkLst>
        </pc:spChg>
        <pc:spChg chg="add del">
          <ac:chgData name="Poojitha Surgi" userId="3f12ba8d792f7bea" providerId="LiveId" clId="{9B8D0E11-F78D-47FC-83D5-03FBB708B57A}" dt="2021-06-07T14:34:53.132" v="1567"/>
          <ac:spMkLst>
            <pc:docMk/>
            <pc:sldMk cId="4059186460" sldId="261"/>
            <ac:spMk id="22" creationId="{DD38EE57-B708-47C9-A4A4-E25F09FAB029}"/>
          </ac:spMkLst>
        </pc:spChg>
        <pc:grpChg chg="add del">
          <ac:chgData name="Poojitha Surgi" userId="3f12ba8d792f7bea" providerId="LiveId" clId="{9B8D0E11-F78D-47FC-83D5-03FBB708B57A}" dt="2021-06-07T14:34:53.132" v="1567"/>
          <ac:grpSpMkLst>
            <pc:docMk/>
            <pc:sldMk cId="4059186460" sldId="261"/>
            <ac:grpSpMk id="23" creationId="{57A28182-58A5-4DBB-8F64-BD944BCA8154}"/>
          </ac:grpSpMkLst>
        </pc:grpChg>
        <pc:graphicFrameChg chg="add">
          <ac:chgData name="Poojitha Surgi" userId="3f12ba8d792f7bea" providerId="LiveId" clId="{9B8D0E11-F78D-47FC-83D5-03FBB708B57A}" dt="2021-06-07T15:29:50.741" v="2100" actId="26606"/>
          <ac:graphicFrameMkLst>
            <pc:docMk/>
            <pc:sldMk cId="4059186460" sldId="261"/>
            <ac:graphicFrameMk id="27" creationId="{6C055D05-3C6B-4DA8-9945-754C26A8B781}"/>
          </ac:graphicFrameMkLst>
        </pc:graphicFrameChg>
        <pc:picChg chg="add del mod ord modCrop">
          <ac:chgData name="Poojitha Surgi" userId="3f12ba8d792f7bea" providerId="LiveId" clId="{9B8D0E11-F78D-47FC-83D5-03FBB708B57A}" dt="2021-06-07T15:26:59.189" v="1987" actId="478"/>
          <ac:picMkLst>
            <pc:docMk/>
            <pc:sldMk cId="4059186460" sldId="261"/>
            <ac:picMk id="5" creationId="{8E22EFC1-74CD-4AA1-9159-7968BCEC53BF}"/>
          </ac:picMkLst>
        </pc:picChg>
      </pc:sldChg>
      <pc:sldChg chg="addSp delSp modSp new mod ord modTransition setBg delDesignElem">
        <pc:chgData name="Poojitha Surgi" userId="3f12ba8d792f7bea" providerId="LiveId" clId="{9B8D0E11-F78D-47FC-83D5-03FBB708B57A}" dt="2021-06-08T02:21:16.495" v="4454"/>
        <pc:sldMkLst>
          <pc:docMk/>
          <pc:sldMk cId="2311014970" sldId="262"/>
        </pc:sldMkLst>
        <pc:spChg chg="mod">
          <ac:chgData name="Poojitha Surgi" userId="3f12ba8d792f7bea" providerId="LiveId" clId="{9B8D0E11-F78D-47FC-83D5-03FBB708B57A}" dt="2021-06-06T13:29:19.145" v="1109" actId="26606"/>
          <ac:spMkLst>
            <pc:docMk/>
            <pc:sldMk cId="2311014970" sldId="262"/>
            <ac:spMk id="2" creationId="{359FAB7C-FB8E-4676-8639-4D71B56BF170}"/>
          </ac:spMkLst>
        </pc:spChg>
        <pc:spChg chg="mod">
          <ac:chgData name="Poojitha Surgi" userId="3f12ba8d792f7bea" providerId="LiveId" clId="{9B8D0E11-F78D-47FC-83D5-03FBB708B57A}" dt="2021-06-06T13:29:19.145" v="1109" actId="26606"/>
          <ac:spMkLst>
            <pc:docMk/>
            <pc:sldMk cId="2311014970" sldId="262"/>
            <ac:spMk id="3" creationId="{D54A9941-058A-48CF-8852-9027CE2D2EAA}"/>
          </ac:spMkLst>
        </pc:spChg>
        <pc:spChg chg="add del">
          <ac:chgData name="Poojitha Surgi" userId="3f12ba8d792f7bea" providerId="LiveId" clId="{9B8D0E11-F78D-47FC-83D5-03FBB708B57A}" dt="2021-06-06T13:29:11.199" v="1104" actId="26606"/>
          <ac:spMkLst>
            <pc:docMk/>
            <pc:sldMk cId="2311014970" sldId="262"/>
            <ac:spMk id="10" creationId="{B95B9BA8-1D69-4796-85F5-B6D0BD52354B}"/>
          </ac:spMkLst>
        </pc:spChg>
        <pc:spChg chg="add del">
          <ac:chgData name="Poojitha Surgi" userId="3f12ba8d792f7bea" providerId="LiveId" clId="{9B8D0E11-F78D-47FC-83D5-03FBB708B57A}" dt="2021-06-06T13:29:14.773" v="1106" actId="26606"/>
          <ac:spMkLst>
            <pc:docMk/>
            <pc:sldMk cId="2311014970" sldId="262"/>
            <ac:spMk id="14" creationId="{11C51958-04D4-4687-95A2-95DCDCF47464}"/>
          </ac:spMkLst>
        </pc:spChg>
        <pc:spChg chg="add del">
          <ac:chgData name="Poojitha Surgi" userId="3f12ba8d792f7bea" providerId="LiveId" clId="{9B8D0E11-F78D-47FC-83D5-03FBB708B57A}" dt="2021-06-06T13:29:14.773" v="1106" actId="26606"/>
          <ac:spMkLst>
            <pc:docMk/>
            <pc:sldMk cId="2311014970" sldId="262"/>
            <ac:spMk id="26" creationId="{5A0118C5-4F8D-4CF4-BADD-53FEACC6C42A}"/>
          </ac:spMkLst>
        </pc:spChg>
        <pc:spChg chg="add del">
          <ac:chgData name="Poojitha Surgi" userId="3f12ba8d792f7bea" providerId="LiveId" clId="{9B8D0E11-F78D-47FC-83D5-03FBB708B57A}" dt="2021-06-06T13:29:14.773" v="1106" actId="26606"/>
          <ac:spMkLst>
            <pc:docMk/>
            <pc:sldMk cId="2311014970" sldId="262"/>
            <ac:spMk id="27" creationId="{3C1D1FA3-6212-4B97-9B1E-C7F81247C2B9}"/>
          </ac:spMkLst>
        </pc:spChg>
        <pc:spChg chg="add del">
          <ac:chgData name="Poojitha Surgi" userId="3f12ba8d792f7bea" providerId="LiveId" clId="{9B8D0E11-F78D-47FC-83D5-03FBB708B57A}" dt="2021-06-06T13:29:14.773" v="1106" actId="26606"/>
          <ac:spMkLst>
            <pc:docMk/>
            <pc:sldMk cId="2311014970" sldId="262"/>
            <ac:spMk id="28" creationId="{79AFCB35-9C04-4524-A0B1-57FF6865D013}"/>
          </ac:spMkLst>
        </pc:spChg>
        <pc:spChg chg="add del">
          <ac:chgData name="Poojitha Surgi" userId="3f12ba8d792f7bea" providerId="LiveId" clId="{9B8D0E11-F78D-47FC-83D5-03FBB708B57A}" dt="2021-06-06T13:29:14.773" v="1106" actId="26606"/>
          <ac:spMkLst>
            <pc:docMk/>
            <pc:sldMk cId="2311014970" sldId="262"/>
            <ac:spMk id="29" creationId="{D11AD2AD-0BA0-4DD3-8EEA-84686A0E718C}"/>
          </ac:spMkLst>
        </pc:spChg>
        <pc:spChg chg="add del">
          <ac:chgData name="Poojitha Surgi" userId="3f12ba8d792f7bea" providerId="LiveId" clId="{9B8D0E11-F78D-47FC-83D5-03FBB708B57A}" dt="2021-06-06T13:29:19.098" v="1108" actId="26606"/>
          <ac:spMkLst>
            <pc:docMk/>
            <pc:sldMk cId="2311014970" sldId="262"/>
            <ac:spMk id="31" creationId="{B95B9BA8-1D69-4796-85F5-B6D0BD52354B}"/>
          </ac:spMkLst>
        </pc:spChg>
        <pc:spChg chg="add del">
          <ac:chgData name="Poojitha Surgi" userId="3f12ba8d792f7bea" providerId="LiveId" clId="{9B8D0E11-F78D-47FC-83D5-03FBB708B57A}" dt="2021-06-07T14:34:53.132" v="1567"/>
          <ac:spMkLst>
            <pc:docMk/>
            <pc:sldMk cId="2311014970" sldId="262"/>
            <ac:spMk id="33" creationId="{B95B9BA8-1D69-4796-85F5-B6D0BD52354B}"/>
          </ac:spMkLst>
        </pc:spChg>
        <pc:grpChg chg="add del">
          <ac:chgData name="Poojitha Surgi" userId="3f12ba8d792f7bea" providerId="LiveId" clId="{9B8D0E11-F78D-47FC-83D5-03FBB708B57A}" dt="2021-06-06T13:29:11.199" v="1104" actId="26606"/>
          <ac:grpSpMkLst>
            <pc:docMk/>
            <pc:sldMk cId="2311014970" sldId="262"/>
            <ac:grpSpMk id="12" creationId="{D44E3F87-3D58-4B03-86B2-15A5C5B9C964}"/>
          </ac:grpSpMkLst>
        </pc:grpChg>
        <pc:grpChg chg="add del">
          <ac:chgData name="Poojitha Surgi" userId="3f12ba8d792f7bea" providerId="LiveId" clId="{9B8D0E11-F78D-47FC-83D5-03FBB708B57A}" dt="2021-06-06T13:29:14.773" v="1106" actId="26606"/>
          <ac:grpSpMkLst>
            <pc:docMk/>
            <pc:sldMk cId="2311014970" sldId="262"/>
            <ac:grpSpMk id="20" creationId="{0C156BF8-7FF7-440F-BE2B-417DFFE8BFA5}"/>
          </ac:grpSpMkLst>
        </pc:grpChg>
        <pc:grpChg chg="add del">
          <ac:chgData name="Poojitha Surgi" userId="3f12ba8d792f7bea" providerId="LiveId" clId="{9B8D0E11-F78D-47FC-83D5-03FBB708B57A}" dt="2021-06-07T14:34:53.132" v="1567"/>
          <ac:grpSpMkLst>
            <pc:docMk/>
            <pc:sldMk cId="2311014970" sldId="262"/>
            <ac:grpSpMk id="34" creationId="{D44E3F87-3D58-4B03-86B2-15A5C5B9C964}"/>
          </ac:grpSpMkLst>
        </pc:grpChg>
        <pc:picChg chg="add mod modCrop">
          <ac:chgData name="Poojitha Surgi" userId="3f12ba8d792f7bea" providerId="LiveId" clId="{9B8D0E11-F78D-47FC-83D5-03FBB708B57A}" dt="2021-06-06T13:29:19.145" v="1109" actId="26606"/>
          <ac:picMkLst>
            <pc:docMk/>
            <pc:sldMk cId="2311014970" sldId="262"/>
            <ac:picMk id="5" creationId="{115F4FEB-132C-4E61-B52C-CAD8DF3BD6E9}"/>
          </ac:picMkLst>
        </pc:picChg>
      </pc:sldChg>
      <pc:sldChg chg="addSp delSp modSp new mod modTransition setBg setClrOvrMap delDesignElem">
        <pc:chgData name="Poojitha Surgi" userId="3f12ba8d792f7bea" providerId="LiveId" clId="{9B8D0E11-F78D-47FC-83D5-03FBB708B57A}" dt="2021-06-08T01:05:47.180" v="2126"/>
        <pc:sldMkLst>
          <pc:docMk/>
          <pc:sldMk cId="819643368" sldId="263"/>
        </pc:sldMkLst>
        <pc:spChg chg="del">
          <ac:chgData name="Poojitha Surgi" userId="3f12ba8d792f7bea" providerId="LiveId" clId="{9B8D0E11-F78D-47FC-83D5-03FBB708B57A}" dt="2021-06-02T14:34:07.048" v="515" actId="478"/>
          <ac:spMkLst>
            <pc:docMk/>
            <pc:sldMk cId="819643368" sldId="263"/>
            <ac:spMk id="2" creationId="{E90ADA50-82E0-4F27-8132-A9BB95AE57CE}"/>
          </ac:spMkLst>
        </pc:spChg>
        <pc:spChg chg="add del mod">
          <ac:chgData name="Poojitha Surgi" userId="3f12ba8d792f7bea" providerId="LiveId" clId="{9B8D0E11-F78D-47FC-83D5-03FBB708B57A}" dt="2021-06-06T13:28:46.243" v="1102" actId="26606"/>
          <ac:spMkLst>
            <pc:docMk/>
            <pc:sldMk cId="819643368" sldId="263"/>
            <ac:spMk id="3" creationId="{ADDB7BA3-C3C8-4802-98E6-1DC727A516EA}"/>
          </ac:spMkLst>
        </pc:spChg>
        <pc:spChg chg="add del">
          <ac:chgData name="Poojitha Surgi" userId="3f12ba8d792f7bea" providerId="LiveId" clId="{9B8D0E11-F78D-47FC-83D5-03FBB708B57A}" dt="2021-06-06T13:27:03.818" v="1018" actId="26606"/>
          <ac:spMkLst>
            <pc:docMk/>
            <pc:sldMk cId="819643368" sldId="263"/>
            <ac:spMk id="8" creationId="{5A0118C5-4F8D-4CF4-BADD-53FEACC6C42A}"/>
          </ac:spMkLst>
        </pc:spChg>
        <pc:spChg chg="add del">
          <ac:chgData name="Poojitha Surgi" userId="3f12ba8d792f7bea" providerId="LiveId" clId="{9B8D0E11-F78D-47FC-83D5-03FBB708B57A}" dt="2021-06-06T13:27:09.704" v="1022" actId="26606"/>
          <ac:spMkLst>
            <pc:docMk/>
            <pc:sldMk cId="819643368" sldId="263"/>
            <ac:spMk id="12" creationId="{B0AAF7C9-094E-400C-A428-F6C2262F6527}"/>
          </ac:spMkLst>
        </pc:spChg>
        <pc:spChg chg="add del">
          <ac:chgData name="Poojitha Surgi" userId="3f12ba8d792f7bea" providerId="LiveId" clId="{9B8D0E11-F78D-47FC-83D5-03FBB708B57A}" dt="2021-06-06T13:27:03.818" v="1018" actId="26606"/>
          <ac:spMkLst>
            <pc:docMk/>
            <pc:sldMk cId="819643368" sldId="263"/>
            <ac:spMk id="29" creationId="{EC11F68A-CC71-4196-BBF3-20CDCD75D4E6}"/>
          </ac:spMkLst>
        </pc:spChg>
        <pc:spChg chg="add del">
          <ac:chgData name="Poojitha Surgi" userId="3f12ba8d792f7bea" providerId="LiveId" clId="{9B8D0E11-F78D-47FC-83D5-03FBB708B57A}" dt="2021-06-06T13:27:03.818" v="1018" actId="26606"/>
          <ac:spMkLst>
            <pc:docMk/>
            <pc:sldMk cId="819643368" sldId="263"/>
            <ac:spMk id="31" creationId="{085F9950-F10E-4E64-962B-F70345789875}"/>
          </ac:spMkLst>
        </pc:spChg>
        <pc:spChg chg="add del">
          <ac:chgData name="Poojitha Surgi" userId="3f12ba8d792f7bea" providerId="LiveId" clId="{9B8D0E11-F78D-47FC-83D5-03FBB708B57A}" dt="2021-06-06T13:27:07.964" v="1020" actId="26606"/>
          <ac:spMkLst>
            <pc:docMk/>
            <pc:sldMk cId="819643368" sldId="263"/>
            <ac:spMk id="33" creationId="{AD21898E-86C0-4C8A-A76C-DF33E844C87A}"/>
          </ac:spMkLst>
        </pc:spChg>
        <pc:spChg chg="add del">
          <ac:chgData name="Poojitha Surgi" userId="3f12ba8d792f7bea" providerId="LiveId" clId="{9B8D0E11-F78D-47FC-83D5-03FBB708B57A}" dt="2021-06-06T13:27:07.964" v="1020" actId="26606"/>
          <ac:spMkLst>
            <pc:docMk/>
            <pc:sldMk cId="819643368" sldId="263"/>
            <ac:spMk id="34" creationId="{5C8F04BD-D093-45D0-B54C-50FDB308B4EE}"/>
          </ac:spMkLst>
        </pc:spChg>
        <pc:spChg chg="add del">
          <ac:chgData name="Poojitha Surgi" userId="3f12ba8d792f7bea" providerId="LiveId" clId="{9B8D0E11-F78D-47FC-83D5-03FBB708B57A}" dt="2021-06-06T13:27:09.704" v="1022" actId="26606"/>
          <ac:spMkLst>
            <pc:docMk/>
            <pc:sldMk cId="819643368" sldId="263"/>
            <ac:spMk id="36" creationId="{9264D464-898B-4908-88FD-33A83D6ED64E}"/>
          </ac:spMkLst>
        </pc:spChg>
        <pc:spChg chg="add del">
          <ac:chgData name="Poojitha Surgi" userId="3f12ba8d792f7bea" providerId="LiveId" clId="{9B8D0E11-F78D-47FC-83D5-03FBB708B57A}" dt="2021-06-06T13:27:09.704" v="1022" actId="26606"/>
          <ac:spMkLst>
            <pc:docMk/>
            <pc:sldMk cId="819643368" sldId="263"/>
            <ac:spMk id="37" creationId="{F0BC1D9E-4401-4EC0-88FD-ED103CB570EA}"/>
          </ac:spMkLst>
        </pc:spChg>
        <pc:spChg chg="add del">
          <ac:chgData name="Poojitha Surgi" userId="3f12ba8d792f7bea" providerId="LiveId" clId="{9B8D0E11-F78D-47FC-83D5-03FBB708B57A}" dt="2021-06-06T13:27:09.704" v="1022" actId="26606"/>
          <ac:spMkLst>
            <pc:docMk/>
            <pc:sldMk cId="819643368" sldId="263"/>
            <ac:spMk id="38" creationId="{6200B311-3585-4069-AAC6-CD443FA5B8AD}"/>
          </ac:spMkLst>
        </pc:spChg>
        <pc:spChg chg="add del">
          <ac:chgData name="Poojitha Surgi" userId="3f12ba8d792f7bea" providerId="LiveId" clId="{9B8D0E11-F78D-47FC-83D5-03FBB708B57A}" dt="2021-06-06T13:27:14.100" v="1024" actId="26606"/>
          <ac:spMkLst>
            <pc:docMk/>
            <pc:sldMk cId="819643368" sldId="263"/>
            <ac:spMk id="40" creationId="{AD21898E-86C0-4C8A-A76C-DF33E844C87A}"/>
          </ac:spMkLst>
        </pc:spChg>
        <pc:spChg chg="add del">
          <ac:chgData name="Poojitha Surgi" userId="3f12ba8d792f7bea" providerId="LiveId" clId="{9B8D0E11-F78D-47FC-83D5-03FBB708B57A}" dt="2021-06-06T13:27:14.100" v="1024" actId="26606"/>
          <ac:spMkLst>
            <pc:docMk/>
            <pc:sldMk cId="819643368" sldId="263"/>
            <ac:spMk id="41" creationId="{5C8F04BD-D093-45D0-B54C-50FDB308B4EE}"/>
          </ac:spMkLst>
        </pc:spChg>
        <pc:spChg chg="add del">
          <ac:chgData name="Poojitha Surgi" userId="3f12ba8d792f7bea" providerId="LiveId" clId="{9B8D0E11-F78D-47FC-83D5-03FBB708B57A}" dt="2021-06-06T13:27:20.468" v="1026" actId="26606"/>
          <ac:spMkLst>
            <pc:docMk/>
            <pc:sldMk cId="819643368" sldId="263"/>
            <ac:spMk id="43" creationId="{98DDA986-B6EE-4642-AC60-0490373E69D0}"/>
          </ac:spMkLst>
        </pc:spChg>
        <pc:spChg chg="add del">
          <ac:chgData name="Poojitha Surgi" userId="3f12ba8d792f7bea" providerId="LiveId" clId="{9B8D0E11-F78D-47FC-83D5-03FBB708B57A}" dt="2021-06-06T13:27:20.468" v="1026" actId="26606"/>
          <ac:spMkLst>
            <pc:docMk/>
            <pc:sldMk cId="819643368" sldId="263"/>
            <ac:spMk id="44" creationId="{80B62878-12EF-4E97-A284-47BAFC30DA2E}"/>
          </ac:spMkLst>
        </pc:spChg>
        <pc:spChg chg="add del">
          <ac:chgData name="Poojitha Surgi" userId="3f12ba8d792f7bea" providerId="LiveId" clId="{9B8D0E11-F78D-47FC-83D5-03FBB708B57A}" dt="2021-06-06T13:27:20.468" v="1026" actId="26606"/>
          <ac:spMkLst>
            <pc:docMk/>
            <pc:sldMk cId="819643368" sldId="263"/>
            <ac:spMk id="45" creationId="{6D79188D-1ED5-4705-B8C7-5D6FB7670AB3}"/>
          </ac:spMkLst>
        </pc:spChg>
        <pc:spChg chg="add del">
          <ac:chgData name="Poojitha Surgi" userId="3f12ba8d792f7bea" providerId="LiveId" clId="{9B8D0E11-F78D-47FC-83D5-03FBB708B57A}" dt="2021-06-06T13:27:24.720" v="1028" actId="26606"/>
          <ac:spMkLst>
            <pc:docMk/>
            <pc:sldMk cId="819643368" sldId="263"/>
            <ac:spMk id="47" creationId="{4BC99CB9-DDAD-44A2-8A1C-E3AF4E72DF5C}"/>
          </ac:spMkLst>
        </pc:spChg>
        <pc:spChg chg="add del">
          <ac:chgData name="Poojitha Surgi" userId="3f12ba8d792f7bea" providerId="LiveId" clId="{9B8D0E11-F78D-47FC-83D5-03FBB708B57A}" dt="2021-06-06T13:27:24.720" v="1028" actId="26606"/>
          <ac:spMkLst>
            <pc:docMk/>
            <pc:sldMk cId="819643368" sldId="263"/>
            <ac:spMk id="48" creationId="{64053CBF-3932-45FF-8285-EE5146085F3A}"/>
          </ac:spMkLst>
        </pc:spChg>
        <pc:spChg chg="add del">
          <ac:chgData name="Poojitha Surgi" userId="3f12ba8d792f7bea" providerId="LiveId" clId="{9B8D0E11-F78D-47FC-83D5-03FBB708B57A}" dt="2021-06-06T13:28:46.243" v="1102" actId="26606"/>
          <ac:spMkLst>
            <pc:docMk/>
            <pc:sldMk cId="819643368" sldId="263"/>
            <ac:spMk id="52" creationId="{98DDA986-B6EE-4642-AC60-0490373E69D0}"/>
          </ac:spMkLst>
        </pc:spChg>
        <pc:spChg chg="add del">
          <ac:chgData name="Poojitha Surgi" userId="3f12ba8d792f7bea" providerId="LiveId" clId="{9B8D0E11-F78D-47FC-83D5-03FBB708B57A}" dt="2021-06-06T13:28:46.243" v="1102" actId="26606"/>
          <ac:spMkLst>
            <pc:docMk/>
            <pc:sldMk cId="819643368" sldId="263"/>
            <ac:spMk id="53" creationId="{80B62878-12EF-4E97-A284-47BAFC30DA2E}"/>
          </ac:spMkLst>
        </pc:spChg>
        <pc:spChg chg="add del">
          <ac:chgData name="Poojitha Surgi" userId="3f12ba8d792f7bea" providerId="LiveId" clId="{9B8D0E11-F78D-47FC-83D5-03FBB708B57A}" dt="2021-06-06T13:28:46.243" v="1102" actId="26606"/>
          <ac:spMkLst>
            <pc:docMk/>
            <pc:sldMk cId="819643368" sldId="263"/>
            <ac:spMk id="54" creationId="{6D79188D-1ED5-4705-B8C7-5D6FB7670AB3}"/>
          </ac:spMkLst>
        </pc:spChg>
        <pc:spChg chg="add del">
          <ac:chgData name="Poojitha Surgi" userId="3f12ba8d792f7bea" providerId="LiveId" clId="{9B8D0E11-F78D-47FC-83D5-03FBB708B57A}" dt="2021-06-07T14:34:53.132" v="1567"/>
          <ac:spMkLst>
            <pc:docMk/>
            <pc:sldMk cId="819643368" sldId="263"/>
            <ac:spMk id="59" creationId="{A7AE9375-4664-4DB2-922D-2782A6E439AC}"/>
          </ac:spMkLst>
        </pc:spChg>
        <pc:spChg chg="add del">
          <ac:chgData name="Poojitha Surgi" userId="3f12ba8d792f7bea" providerId="LiveId" clId="{9B8D0E11-F78D-47FC-83D5-03FBB708B57A}" dt="2021-06-06T13:28:46.221" v="1101" actId="26606"/>
          <ac:spMkLst>
            <pc:docMk/>
            <pc:sldMk cId="819643368" sldId="263"/>
            <ac:spMk id="61" creationId="{9228552E-C8B1-4A80-8448-0787CE0FC704}"/>
          </ac:spMkLst>
        </pc:spChg>
        <pc:spChg chg="add del">
          <ac:chgData name="Poojitha Surgi" userId="3f12ba8d792f7bea" providerId="LiveId" clId="{9B8D0E11-F78D-47FC-83D5-03FBB708B57A}" dt="2021-06-07T14:34:53.132" v="1567"/>
          <ac:spMkLst>
            <pc:docMk/>
            <pc:sldMk cId="819643368" sldId="263"/>
            <ac:spMk id="63" creationId="{9DD005C1-8C51-42D6-9BEE-B9B83849743D}"/>
          </ac:spMkLst>
        </pc:spChg>
        <pc:spChg chg="add mod">
          <ac:chgData name="Poojitha Surgi" userId="3f12ba8d792f7bea" providerId="LiveId" clId="{9B8D0E11-F78D-47FC-83D5-03FBB708B57A}" dt="2021-06-06T13:36:44.287" v="1156" actId="20577"/>
          <ac:spMkLst>
            <pc:docMk/>
            <pc:sldMk cId="819643368" sldId="263"/>
            <ac:spMk id="65" creationId="{ADDB7BA3-C3C8-4802-98E6-1DC727A516EA}"/>
          </ac:spMkLst>
        </pc:spChg>
        <pc:grpChg chg="add del">
          <ac:chgData name="Poojitha Surgi" userId="3f12ba8d792f7bea" providerId="LiveId" clId="{9B8D0E11-F78D-47FC-83D5-03FBB708B57A}" dt="2021-06-06T13:27:03.818" v="1018" actId="26606"/>
          <ac:grpSpMkLst>
            <pc:docMk/>
            <pc:sldMk cId="819643368" sldId="263"/>
            <ac:grpSpMk id="10" creationId="{1E8369D0-2C3B-4E27-AC6C-A246AC28CDA1}"/>
          </ac:grpSpMkLst>
        </pc:grpChg>
        <pc:grpChg chg="add del">
          <ac:chgData name="Poojitha Surgi" userId="3f12ba8d792f7bea" providerId="LiveId" clId="{9B8D0E11-F78D-47FC-83D5-03FBB708B57A}" dt="2021-06-06T13:27:03.818" v="1018" actId="26606"/>
          <ac:grpSpMkLst>
            <pc:docMk/>
            <pc:sldMk cId="819643368" sldId="263"/>
            <ac:grpSpMk id="14" creationId="{C6F74901-2A71-43C3-837C-27CCD6B6D636}"/>
          </ac:grpSpMkLst>
        </pc:grpChg>
        <pc:grpChg chg="add del">
          <ac:chgData name="Poojitha Surgi" userId="3f12ba8d792f7bea" providerId="LiveId" clId="{9B8D0E11-F78D-47FC-83D5-03FBB708B57A}" dt="2021-06-06T13:27:24.720" v="1028" actId="26606"/>
          <ac:grpSpMkLst>
            <pc:docMk/>
            <pc:sldMk cId="819643368" sldId="263"/>
            <ac:grpSpMk id="18" creationId="{B63ACBA3-DEFD-4C6D-BBA0-64468FA99C2D}"/>
          </ac:grpSpMkLst>
        </pc:grpChg>
        <pc:grpChg chg="add del">
          <ac:chgData name="Poojitha Surgi" userId="3f12ba8d792f7bea" providerId="LiveId" clId="{9B8D0E11-F78D-47FC-83D5-03FBB708B57A}" dt="2021-06-06T13:27:24.720" v="1028" actId="26606"/>
          <ac:grpSpMkLst>
            <pc:docMk/>
            <pc:sldMk cId="819643368" sldId="263"/>
            <ac:grpSpMk id="49" creationId="{2E751C04-BEA6-446B-A678-9C74819EBD4C}"/>
          </ac:grpSpMkLst>
        </pc:grpChg>
        <pc:grpChg chg="del mod">
          <ac:chgData name="Poojitha Surgi" userId="3f12ba8d792f7bea" providerId="LiveId" clId="{9B8D0E11-F78D-47FC-83D5-03FBB708B57A}" dt="2021-06-06T13:40:49.245" v="1195"/>
          <ac:grpSpMkLst>
            <pc:docMk/>
            <pc:sldMk cId="819643368" sldId="263"/>
            <ac:grpSpMk id="73" creationId="{5E79C08A-9084-4F10-B8B2-B999F5AAF207}"/>
          </ac:grpSpMkLst>
        </pc:grpChg>
        <pc:grpChg chg="mod">
          <ac:chgData name="Poojitha Surgi" userId="3f12ba8d792f7bea" providerId="LiveId" clId="{9B8D0E11-F78D-47FC-83D5-03FBB708B57A}" dt="2021-06-06T13:40:49.245" v="1195"/>
          <ac:grpSpMkLst>
            <pc:docMk/>
            <pc:sldMk cId="819643368" sldId="263"/>
            <ac:grpSpMk id="75" creationId="{FCD8CFC4-D2A5-4B13-90AD-CE1A5001D9A1}"/>
          </ac:grpSpMkLst>
        </pc:grpChg>
        <pc:graphicFrameChg chg="add del">
          <ac:chgData name="Poojitha Surgi" userId="3f12ba8d792f7bea" providerId="LiveId" clId="{9B8D0E11-F78D-47FC-83D5-03FBB708B57A}" dt="2021-06-06T13:28:46.221" v="1101" actId="26606"/>
          <ac:graphicFrameMkLst>
            <pc:docMk/>
            <pc:sldMk cId="819643368" sldId="263"/>
            <ac:graphicFrameMk id="56" creationId="{E286C88A-911D-4658-A8F0-DF979BC0278B}"/>
          </ac:graphicFrameMkLst>
        </pc:graphicFrameChg>
        <pc:picChg chg="add del">
          <ac:chgData name="Poojitha Surgi" userId="3f12ba8d792f7bea" providerId="LiveId" clId="{9B8D0E11-F78D-47FC-83D5-03FBB708B57A}" dt="2021-06-06T13:28:46.221" v="1101" actId="26606"/>
          <ac:picMkLst>
            <pc:docMk/>
            <pc:sldMk cId="819643368" sldId="263"/>
            <ac:picMk id="57" creationId="{200320A7-13F8-4C4E-87A2-728E8D0A9CDB}"/>
          </ac:picMkLst>
        </pc:picChg>
        <pc:inkChg chg="add del">
          <ac:chgData name="Poojitha Surgi" userId="3f12ba8d792f7bea" providerId="LiveId" clId="{9B8D0E11-F78D-47FC-83D5-03FBB708B57A}" dt="2021-06-06T13:38:00.967" v="1158" actId="9405"/>
          <ac:inkMkLst>
            <pc:docMk/>
            <pc:sldMk cId="819643368" sldId="263"/>
            <ac:inkMk id="2" creationId="{BA77952A-0032-4040-AF2E-BF21CFD00B56}"/>
          </ac:inkMkLst>
        </pc:inkChg>
        <pc:inkChg chg="add">
          <ac:chgData name="Poojitha Surgi" userId="3f12ba8d792f7bea" providerId="LiveId" clId="{9B8D0E11-F78D-47FC-83D5-03FBB708B57A}" dt="2021-06-06T13:38:25.630" v="1159" actId="9405"/>
          <ac:inkMkLst>
            <pc:docMk/>
            <pc:sldMk cId="819643368" sldId="263"/>
            <ac:inkMk id="4" creationId="{2F7496B1-65A5-4EC3-BFE2-3D1681EC9E52}"/>
          </ac:inkMkLst>
        </pc:inkChg>
        <pc:inkChg chg="add">
          <ac:chgData name="Poojitha Surgi" userId="3f12ba8d792f7bea" providerId="LiveId" clId="{9B8D0E11-F78D-47FC-83D5-03FBB708B57A}" dt="2021-06-06T13:38:34.997" v="1160" actId="9405"/>
          <ac:inkMkLst>
            <pc:docMk/>
            <pc:sldMk cId="819643368" sldId="263"/>
            <ac:inkMk id="5" creationId="{1634547E-A6FC-4169-9F78-3E918A37F774}"/>
          </ac:inkMkLst>
        </pc:inkChg>
        <pc:inkChg chg="add del">
          <ac:chgData name="Poojitha Surgi" userId="3f12ba8d792f7bea" providerId="LiveId" clId="{9B8D0E11-F78D-47FC-83D5-03FBB708B57A}" dt="2021-06-06T13:38:45.238" v="1162" actId="9405"/>
          <ac:inkMkLst>
            <pc:docMk/>
            <pc:sldMk cId="819643368" sldId="263"/>
            <ac:inkMk id="6" creationId="{4F1E39C5-0178-40A6-9853-A28E60BA28DC}"/>
          </ac:inkMkLst>
        </pc:inkChg>
        <pc:inkChg chg="add">
          <ac:chgData name="Poojitha Surgi" userId="3f12ba8d792f7bea" providerId="LiveId" clId="{9B8D0E11-F78D-47FC-83D5-03FBB708B57A}" dt="2021-06-06T13:38:55.022" v="1163" actId="9405"/>
          <ac:inkMkLst>
            <pc:docMk/>
            <pc:sldMk cId="819643368" sldId="263"/>
            <ac:inkMk id="7" creationId="{100D7F9B-871D-433C-A145-D87AF76A7B83}"/>
          </ac:inkMkLst>
        </pc:inkChg>
        <pc:inkChg chg="add">
          <ac:chgData name="Poojitha Surgi" userId="3f12ba8d792f7bea" providerId="LiveId" clId="{9B8D0E11-F78D-47FC-83D5-03FBB708B57A}" dt="2021-06-06T13:39:02.147" v="1164" actId="9405"/>
          <ac:inkMkLst>
            <pc:docMk/>
            <pc:sldMk cId="819643368" sldId="263"/>
            <ac:inkMk id="9" creationId="{88016C5E-04E8-4539-AD3B-47AC67960AA9}"/>
          </ac:inkMkLst>
        </pc:inkChg>
        <pc:inkChg chg="add">
          <ac:chgData name="Poojitha Surgi" userId="3f12ba8d792f7bea" providerId="LiveId" clId="{9B8D0E11-F78D-47FC-83D5-03FBB708B57A}" dt="2021-06-06T13:39:05.852" v="1165" actId="9405"/>
          <ac:inkMkLst>
            <pc:docMk/>
            <pc:sldMk cId="819643368" sldId="263"/>
            <ac:inkMk id="28" creationId="{8C0A0743-E91E-4358-8F87-8A4C74E45DC1}"/>
          </ac:inkMkLst>
        </pc:inkChg>
        <pc:inkChg chg="add del">
          <ac:chgData name="Poojitha Surgi" userId="3f12ba8d792f7bea" providerId="LiveId" clId="{9B8D0E11-F78D-47FC-83D5-03FBB708B57A}" dt="2021-06-06T13:39:15.585" v="1167" actId="9405"/>
          <ac:inkMkLst>
            <pc:docMk/>
            <pc:sldMk cId="819643368" sldId="263"/>
            <ac:inkMk id="30" creationId="{0891F899-53CF-41CA-8943-28FCD8F192F7}"/>
          </ac:inkMkLst>
        </pc:inkChg>
        <pc:inkChg chg="add">
          <ac:chgData name="Poojitha Surgi" userId="3f12ba8d792f7bea" providerId="LiveId" clId="{9B8D0E11-F78D-47FC-83D5-03FBB708B57A}" dt="2021-06-06T13:39:25.682" v="1168" actId="9405"/>
          <ac:inkMkLst>
            <pc:docMk/>
            <pc:sldMk cId="819643368" sldId="263"/>
            <ac:inkMk id="32" creationId="{8F9A9802-3FF4-40E6-9A85-936E1CB3663A}"/>
          </ac:inkMkLst>
        </pc:inkChg>
        <pc:inkChg chg="add">
          <ac:chgData name="Poojitha Surgi" userId="3f12ba8d792f7bea" providerId="LiveId" clId="{9B8D0E11-F78D-47FC-83D5-03FBB708B57A}" dt="2021-06-06T13:39:28.929" v="1169" actId="9405"/>
          <ac:inkMkLst>
            <pc:docMk/>
            <pc:sldMk cId="819643368" sldId="263"/>
            <ac:inkMk id="35" creationId="{5D2076E5-58D6-4399-BBA5-8CA5D6BE033F}"/>
          </ac:inkMkLst>
        </pc:inkChg>
        <pc:inkChg chg="add">
          <ac:chgData name="Poojitha Surgi" userId="3f12ba8d792f7bea" providerId="LiveId" clId="{9B8D0E11-F78D-47FC-83D5-03FBB708B57A}" dt="2021-06-06T13:39:32.357" v="1170" actId="9405"/>
          <ac:inkMkLst>
            <pc:docMk/>
            <pc:sldMk cId="819643368" sldId="263"/>
            <ac:inkMk id="39" creationId="{584EC6C2-4376-4611-A022-0A4266953FE8}"/>
          </ac:inkMkLst>
        </pc:inkChg>
        <pc:inkChg chg="add">
          <ac:chgData name="Poojitha Surgi" userId="3f12ba8d792f7bea" providerId="LiveId" clId="{9B8D0E11-F78D-47FC-83D5-03FBB708B57A}" dt="2021-06-06T13:39:35.439" v="1171" actId="9405"/>
          <ac:inkMkLst>
            <pc:docMk/>
            <pc:sldMk cId="819643368" sldId="263"/>
            <ac:inkMk id="42" creationId="{17F12B74-A5A2-41AB-B085-8D7EA9846C09}"/>
          </ac:inkMkLst>
        </pc:inkChg>
        <pc:inkChg chg="add">
          <ac:chgData name="Poojitha Surgi" userId="3f12ba8d792f7bea" providerId="LiveId" clId="{9B8D0E11-F78D-47FC-83D5-03FBB708B57A}" dt="2021-06-06T13:39:39.670" v="1172" actId="9405"/>
          <ac:inkMkLst>
            <pc:docMk/>
            <pc:sldMk cId="819643368" sldId="263"/>
            <ac:inkMk id="46" creationId="{11162981-53A4-4CAF-AC1E-AEA396653B88}"/>
          </ac:inkMkLst>
        </pc:inkChg>
        <pc:inkChg chg="add">
          <ac:chgData name="Poojitha Surgi" userId="3f12ba8d792f7bea" providerId="LiveId" clId="{9B8D0E11-F78D-47FC-83D5-03FBB708B57A}" dt="2021-06-06T13:39:43.997" v="1173" actId="9405"/>
          <ac:inkMkLst>
            <pc:docMk/>
            <pc:sldMk cId="819643368" sldId="263"/>
            <ac:inkMk id="51" creationId="{EBF89C94-AD8F-4789-B40C-F046F10E6572}"/>
          </ac:inkMkLst>
        </pc:inkChg>
        <pc:inkChg chg="add del">
          <ac:chgData name="Poojitha Surgi" userId="3f12ba8d792f7bea" providerId="LiveId" clId="{9B8D0E11-F78D-47FC-83D5-03FBB708B57A}" dt="2021-06-06T13:39:50.273" v="1175" actId="9405"/>
          <ac:inkMkLst>
            <pc:docMk/>
            <pc:sldMk cId="819643368" sldId="263"/>
            <ac:inkMk id="55" creationId="{6D3C775D-4016-4A3B-BA64-8B3507F13D6A}"/>
          </ac:inkMkLst>
        </pc:inkChg>
        <pc:inkChg chg="add">
          <ac:chgData name="Poojitha Surgi" userId="3f12ba8d792f7bea" providerId="LiveId" clId="{9B8D0E11-F78D-47FC-83D5-03FBB708B57A}" dt="2021-06-06T13:39:59.019" v="1176" actId="9405"/>
          <ac:inkMkLst>
            <pc:docMk/>
            <pc:sldMk cId="819643368" sldId="263"/>
            <ac:inkMk id="58" creationId="{E2582C1E-2A09-435C-9CE3-1678B753B6F3}"/>
          </ac:inkMkLst>
        </pc:inkChg>
        <pc:inkChg chg="add del">
          <ac:chgData name="Poojitha Surgi" userId="3f12ba8d792f7bea" providerId="LiveId" clId="{9B8D0E11-F78D-47FC-83D5-03FBB708B57A}" dt="2021-06-06T13:40:36.249" v="1190" actId="9405"/>
          <ac:inkMkLst>
            <pc:docMk/>
            <pc:sldMk cId="819643368" sldId="263"/>
            <ac:inkMk id="60" creationId="{726C1960-A18D-40B8-B0A8-C95A8190BD30}"/>
          </ac:inkMkLst>
        </pc:inkChg>
        <pc:inkChg chg="add del">
          <ac:chgData name="Poojitha Surgi" userId="3f12ba8d792f7bea" providerId="LiveId" clId="{9B8D0E11-F78D-47FC-83D5-03FBB708B57A}" dt="2021-06-06T13:40:04.035" v="1179" actId="9405"/>
          <ac:inkMkLst>
            <pc:docMk/>
            <pc:sldMk cId="819643368" sldId="263"/>
            <ac:inkMk id="62" creationId="{493C04CB-EAD1-495B-9981-882FD913C40D}"/>
          </ac:inkMkLst>
        </pc:inkChg>
        <pc:inkChg chg="add del">
          <ac:chgData name="Poojitha Surgi" userId="3f12ba8d792f7bea" providerId="LiveId" clId="{9B8D0E11-F78D-47FC-83D5-03FBB708B57A}" dt="2021-06-06T13:40:08.473" v="1181" actId="9405"/>
          <ac:inkMkLst>
            <pc:docMk/>
            <pc:sldMk cId="819643368" sldId="263"/>
            <ac:inkMk id="66" creationId="{1166D3B9-44F0-40AB-A07B-2FFBFB03C6C6}"/>
          </ac:inkMkLst>
        </pc:inkChg>
        <pc:inkChg chg="add del">
          <ac:chgData name="Poojitha Surgi" userId="3f12ba8d792f7bea" providerId="LiveId" clId="{9B8D0E11-F78D-47FC-83D5-03FBB708B57A}" dt="2021-06-06T13:40:13.601" v="1183" actId="9405"/>
          <ac:inkMkLst>
            <pc:docMk/>
            <pc:sldMk cId="819643368" sldId="263"/>
            <ac:inkMk id="67" creationId="{DB7C1F32-CD18-43CC-ABEE-4501FD577C24}"/>
          </ac:inkMkLst>
        </pc:inkChg>
        <pc:inkChg chg="add del">
          <ac:chgData name="Poojitha Surgi" userId="3f12ba8d792f7bea" providerId="LiveId" clId="{9B8D0E11-F78D-47FC-83D5-03FBB708B57A}" dt="2021-06-06T13:40:20.262" v="1185" actId="9405"/>
          <ac:inkMkLst>
            <pc:docMk/>
            <pc:sldMk cId="819643368" sldId="263"/>
            <ac:inkMk id="68" creationId="{217FEFEB-A1AC-42EC-8228-E1E0C8351D25}"/>
          </ac:inkMkLst>
        </pc:inkChg>
        <pc:inkChg chg="add del">
          <ac:chgData name="Poojitha Surgi" userId="3f12ba8d792f7bea" providerId="LiveId" clId="{9B8D0E11-F78D-47FC-83D5-03FBB708B57A}" dt="2021-06-06T13:40:35.057" v="1189" actId="9405"/>
          <ac:inkMkLst>
            <pc:docMk/>
            <pc:sldMk cId="819643368" sldId="263"/>
            <ac:inkMk id="69" creationId="{F50CFF84-2A5D-486B-AE44-2BFB3F3CF1F5}"/>
          </ac:inkMkLst>
        </pc:inkChg>
        <pc:inkChg chg="add del">
          <ac:chgData name="Poojitha Surgi" userId="3f12ba8d792f7bea" providerId="LiveId" clId="{9B8D0E11-F78D-47FC-83D5-03FBB708B57A}" dt="2021-06-06T13:40:32.106" v="1188" actId="9405"/>
          <ac:inkMkLst>
            <pc:docMk/>
            <pc:sldMk cId="819643368" sldId="263"/>
            <ac:inkMk id="70" creationId="{420CF390-E6A3-4D82-89DC-32EBF3E82053}"/>
          </ac:inkMkLst>
        </pc:inkChg>
        <pc:inkChg chg="add mod">
          <ac:chgData name="Poojitha Surgi" userId="3f12ba8d792f7bea" providerId="LiveId" clId="{9B8D0E11-F78D-47FC-83D5-03FBB708B57A}" dt="2021-06-06T13:40:49.245" v="1195"/>
          <ac:inkMkLst>
            <pc:docMk/>
            <pc:sldMk cId="819643368" sldId="263"/>
            <ac:inkMk id="71" creationId="{A2A0C95E-0F09-493E-9021-E9E53F9779C9}"/>
          </ac:inkMkLst>
        </pc:inkChg>
        <pc:inkChg chg="add mod">
          <ac:chgData name="Poojitha Surgi" userId="3f12ba8d792f7bea" providerId="LiveId" clId="{9B8D0E11-F78D-47FC-83D5-03FBB708B57A}" dt="2021-06-06T13:40:49.245" v="1195"/>
          <ac:inkMkLst>
            <pc:docMk/>
            <pc:sldMk cId="819643368" sldId="263"/>
            <ac:inkMk id="72" creationId="{C42FBB70-D6B1-4F24-AC93-CEB2E91B862E}"/>
          </ac:inkMkLst>
        </pc:inkChg>
        <pc:inkChg chg="add mod">
          <ac:chgData name="Poojitha Surgi" userId="3f12ba8d792f7bea" providerId="LiveId" clId="{9B8D0E11-F78D-47FC-83D5-03FBB708B57A}" dt="2021-06-06T13:40:49.245" v="1195"/>
          <ac:inkMkLst>
            <pc:docMk/>
            <pc:sldMk cId="819643368" sldId="263"/>
            <ac:inkMk id="74" creationId="{C70AF714-25AD-4E3D-AC30-CEE1AA4DF600}"/>
          </ac:inkMkLst>
        </pc:inkChg>
        <pc:cxnChg chg="add del">
          <ac:chgData name="Poojitha Surgi" userId="3f12ba8d792f7bea" providerId="LiveId" clId="{9B8D0E11-F78D-47FC-83D5-03FBB708B57A}" dt="2021-06-07T14:34:53.132" v="1567"/>
          <ac:cxnSpMkLst>
            <pc:docMk/>
            <pc:sldMk cId="819643368" sldId="263"/>
            <ac:cxnSpMk id="64" creationId="{EE504C98-6397-41C1-A8D8-2D9C4ED307E0}"/>
          </ac:cxnSpMkLst>
        </pc:cxnChg>
      </pc:sldChg>
      <pc:sldChg chg="addSp modSp new mod modTransition">
        <pc:chgData name="Poojitha Surgi" userId="3f12ba8d792f7bea" providerId="LiveId" clId="{9B8D0E11-F78D-47FC-83D5-03FBB708B57A}" dt="2021-06-08T02:19:41.542" v="4450" actId="20577"/>
        <pc:sldMkLst>
          <pc:docMk/>
          <pc:sldMk cId="2537754832" sldId="264"/>
        </pc:sldMkLst>
        <pc:spChg chg="mod">
          <ac:chgData name="Poojitha Surgi" userId="3f12ba8d792f7bea" providerId="LiveId" clId="{9B8D0E11-F78D-47FC-83D5-03FBB708B57A}" dt="2021-06-08T02:19:41.542" v="4450" actId="20577"/>
          <ac:spMkLst>
            <pc:docMk/>
            <pc:sldMk cId="2537754832" sldId="264"/>
            <ac:spMk id="2" creationId="{BEB3E3E6-8EAE-4710-9F57-F6C7CC816FFC}"/>
          </ac:spMkLst>
        </pc:spChg>
        <pc:spChg chg="mod">
          <ac:chgData name="Poojitha Surgi" userId="3f12ba8d792f7bea" providerId="LiveId" clId="{9B8D0E11-F78D-47FC-83D5-03FBB708B57A}" dt="2021-06-08T02:06:03.202" v="3382" actId="20577"/>
          <ac:spMkLst>
            <pc:docMk/>
            <pc:sldMk cId="2537754832" sldId="264"/>
            <ac:spMk id="3" creationId="{A8ED920A-6EA9-4053-8628-DD6026D22BEB}"/>
          </ac:spMkLst>
        </pc:spChg>
        <pc:picChg chg="add mod modCrop">
          <ac:chgData name="Poojitha Surgi" userId="3f12ba8d792f7bea" providerId="LiveId" clId="{9B8D0E11-F78D-47FC-83D5-03FBB708B57A}" dt="2021-06-08T01:41:04.586" v="3128" actId="1076"/>
          <ac:picMkLst>
            <pc:docMk/>
            <pc:sldMk cId="2537754832" sldId="264"/>
            <ac:picMk id="5" creationId="{002E29C5-1F70-4011-8D02-6681C0D6393E}"/>
          </ac:picMkLst>
        </pc:picChg>
      </pc:sldChg>
      <pc:sldChg chg="modSp new del mod modTransition">
        <pc:chgData name="Poojitha Surgi" userId="3f12ba8d792f7bea" providerId="LiveId" clId="{9B8D0E11-F78D-47FC-83D5-03FBB708B57A}" dt="2021-06-08T02:49:48.536" v="5126" actId="47"/>
        <pc:sldMkLst>
          <pc:docMk/>
          <pc:sldMk cId="3659307035" sldId="265"/>
        </pc:sldMkLst>
        <pc:spChg chg="mod">
          <ac:chgData name="Poojitha Surgi" userId="3f12ba8d792f7bea" providerId="LiveId" clId="{9B8D0E11-F78D-47FC-83D5-03FBB708B57A}" dt="2021-06-07T14:34:53.132" v="1567"/>
          <ac:spMkLst>
            <pc:docMk/>
            <pc:sldMk cId="3659307035" sldId="265"/>
            <ac:spMk id="2" creationId="{B69D43AE-79AC-4DD4-80AB-91BD3D019497}"/>
          </ac:spMkLst>
        </pc:spChg>
        <pc:spChg chg="mod">
          <ac:chgData name="Poojitha Surgi" userId="3f12ba8d792f7bea" providerId="LiveId" clId="{9B8D0E11-F78D-47FC-83D5-03FBB708B57A}" dt="2021-06-08T02:36:51.760" v="4722" actId="20577"/>
          <ac:spMkLst>
            <pc:docMk/>
            <pc:sldMk cId="3659307035" sldId="265"/>
            <ac:spMk id="3" creationId="{AC298579-D517-4EC0-93A8-322324AFA0BC}"/>
          </ac:spMkLst>
        </pc:spChg>
      </pc:sldChg>
      <pc:sldChg chg="modSp new del mod modTransition">
        <pc:chgData name="Poojitha Surgi" userId="3f12ba8d792f7bea" providerId="LiveId" clId="{9B8D0E11-F78D-47FC-83D5-03FBB708B57A}" dt="2021-06-08T02:33:19.270" v="4511" actId="47"/>
        <pc:sldMkLst>
          <pc:docMk/>
          <pc:sldMk cId="2259901799" sldId="266"/>
        </pc:sldMkLst>
        <pc:spChg chg="mod">
          <ac:chgData name="Poojitha Surgi" userId="3f12ba8d792f7bea" providerId="LiveId" clId="{9B8D0E11-F78D-47FC-83D5-03FBB708B57A}" dt="2021-06-08T02:19:23.339" v="4437" actId="20577"/>
          <ac:spMkLst>
            <pc:docMk/>
            <pc:sldMk cId="2259901799" sldId="266"/>
            <ac:spMk id="2" creationId="{A6106B1C-95C4-4876-8CCE-1E13A9966901}"/>
          </ac:spMkLst>
        </pc:spChg>
        <pc:spChg chg="mod">
          <ac:chgData name="Poojitha Surgi" userId="3f12ba8d792f7bea" providerId="LiveId" clId="{9B8D0E11-F78D-47FC-83D5-03FBB708B57A}" dt="2021-06-08T02:22:51.298" v="4457" actId="6549"/>
          <ac:spMkLst>
            <pc:docMk/>
            <pc:sldMk cId="2259901799" sldId="266"/>
            <ac:spMk id="3" creationId="{F8FD388E-4CBB-4816-AF09-E6FA46079D52}"/>
          </ac:spMkLst>
        </pc:spChg>
      </pc:sldChg>
      <pc:sldChg chg="addSp delSp modSp new mod modTransition setBg">
        <pc:chgData name="Poojitha Surgi" userId="3f12ba8d792f7bea" providerId="LiveId" clId="{9B8D0E11-F78D-47FC-83D5-03FBB708B57A}" dt="2021-06-08T00:58:03.535" v="2114"/>
        <pc:sldMkLst>
          <pc:docMk/>
          <pc:sldMk cId="459762651" sldId="267"/>
        </pc:sldMkLst>
        <pc:spChg chg="mod">
          <ac:chgData name="Poojitha Surgi" userId="3f12ba8d792f7bea" providerId="LiveId" clId="{9B8D0E11-F78D-47FC-83D5-03FBB708B57A}" dt="2021-06-07T15:02:54.383" v="1885" actId="403"/>
          <ac:spMkLst>
            <pc:docMk/>
            <pc:sldMk cId="459762651" sldId="267"/>
            <ac:spMk id="2" creationId="{3733E405-FE24-43E5-B067-299F3FAD43CD}"/>
          </ac:spMkLst>
        </pc:spChg>
        <pc:grpChg chg="add del mod">
          <ac:chgData name="Poojitha Surgi" userId="3f12ba8d792f7bea" providerId="LiveId" clId="{9B8D0E11-F78D-47FC-83D5-03FBB708B57A}" dt="2021-06-07T15:04:16.015" v="1904"/>
          <ac:grpSpMkLst>
            <pc:docMk/>
            <pc:sldMk cId="459762651" sldId="267"/>
            <ac:grpSpMk id="10" creationId="{42CFB13E-3DA9-43BA-8A0E-3F46DF30ED57}"/>
          </ac:grpSpMkLst>
        </pc:grpChg>
        <pc:grpChg chg="mod">
          <ac:chgData name="Poojitha Surgi" userId="3f12ba8d792f7bea" providerId="LiveId" clId="{9B8D0E11-F78D-47FC-83D5-03FBB708B57A}" dt="2021-06-07T15:04:12.735" v="1902"/>
          <ac:grpSpMkLst>
            <pc:docMk/>
            <pc:sldMk cId="459762651" sldId="267"/>
            <ac:grpSpMk id="12" creationId="{30BDE406-1CF0-4A03-84AC-C2A3503AAB2E}"/>
          </ac:grpSpMkLst>
        </pc:grpChg>
        <pc:inkChg chg="add del">
          <ac:chgData name="Poojitha Surgi" userId="3f12ba8d792f7bea" providerId="LiveId" clId="{9B8D0E11-F78D-47FC-83D5-03FBB708B57A}" dt="2021-06-07T15:03:16.454" v="1889" actId="9405"/>
          <ac:inkMkLst>
            <pc:docMk/>
            <pc:sldMk cId="459762651" sldId="267"/>
            <ac:inkMk id="3" creationId="{2DD7F6F8-6AB2-4889-8030-26055E33B950}"/>
          </ac:inkMkLst>
        </pc:inkChg>
        <pc:inkChg chg="add del">
          <ac:chgData name="Poojitha Surgi" userId="3f12ba8d792f7bea" providerId="LiveId" clId="{9B8D0E11-F78D-47FC-83D5-03FBB708B57A}" dt="2021-06-07T15:03:15.785" v="1888" actId="9405"/>
          <ac:inkMkLst>
            <pc:docMk/>
            <pc:sldMk cId="459762651" sldId="267"/>
            <ac:inkMk id="4" creationId="{740AED7E-BA9E-4017-AE1A-A92D3DBF83C8}"/>
          </ac:inkMkLst>
        </pc:inkChg>
        <pc:inkChg chg="add del">
          <ac:chgData name="Poojitha Surgi" userId="3f12ba8d792f7bea" providerId="LiveId" clId="{9B8D0E11-F78D-47FC-83D5-03FBB708B57A}" dt="2021-06-07T15:03:40.794" v="1891" actId="9405"/>
          <ac:inkMkLst>
            <pc:docMk/>
            <pc:sldMk cId="459762651" sldId="267"/>
            <ac:inkMk id="5" creationId="{B2BB936A-9510-4407-B63D-58E0AF7803E6}"/>
          </ac:inkMkLst>
        </pc:inkChg>
        <pc:inkChg chg="add del">
          <ac:chgData name="Poojitha Surgi" userId="3f12ba8d792f7bea" providerId="LiveId" clId="{9B8D0E11-F78D-47FC-83D5-03FBB708B57A}" dt="2021-06-07T15:03:58.081" v="1895" actId="9405"/>
          <ac:inkMkLst>
            <pc:docMk/>
            <pc:sldMk cId="459762651" sldId="267"/>
            <ac:inkMk id="6" creationId="{DC7C64D0-5A4C-4AF1-A568-F317F284F4BA}"/>
          </ac:inkMkLst>
        </pc:inkChg>
        <pc:inkChg chg="add del">
          <ac:chgData name="Poojitha Surgi" userId="3f12ba8d792f7bea" providerId="LiveId" clId="{9B8D0E11-F78D-47FC-83D5-03FBB708B57A}" dt="2021-06-07T15:03:57.439" v="1894" actId="9405"/>
          <ac:inkMkLst>
            <pc:docMk/>
            <pc:sldMk cId="459762651" sldId="267"/>
            <ac:inkMk id="7" creationId="{FEDB5AF7-5535-4008-B459-E03479BE0EBB}"/>
          </ac:inkMkLst>
        </pc:inkChg>
        <pc:inkChg chg="add del mod">
          <ac:chgData name="Poojitha Surgi" userId="3f12ba8d792f7bea" providerId="LiveId" clId="{9B8D0E11-F78D-47FC-83D5-03FBB708B57A}" dt="2021-06-07T15:04:17.124" v="1905" actId="9405"/>
          <ac:inkMkLst>
            <pc:docMk/>
            <pc:sldMk cId="459762651" sldId="267"/>
            <ac:inkMk id="8" creationId="{D7F74249-8392-4600-909B-CB27A04E9AE5}"/>
          </ac:inkMkLst>
        </pc:inkChg>
        <pc:inkChg chg="add del mod">
          <ac:chgData name="Poojitha Surgi" userId="3f12ba8d792f7bea" providerId="LiveId" clId="{9B8D0E11-F78D-47FC-83D5-03FBB708B57A}" dt="2021-06-07T15:04:16.015" v="1904"/>
          <ac:inkMkLst>
            <pc:docMk/>
            <pc:sldMk cId="459762651" sldId="267"/>
            <ac:inkMk id="9" creationId="{919D1949-9626-4876-B226-20E460FEA655}"/>
          </ac:inkMkLst>
        </pc:inkChg>
        <pc:inkChg chg="add del mod">
          <ac:chgData name="Poojitha Surgi" userId="3f12ba8d792f7bea" providerId="LiveId" clId="{9B8D0E11-F78D-47FC-83D5-03FBB708B57A}" dt="2021-06-07T15:04:12.735" v="1902"/>
          <ac:inkMkLst>
            <pc:docMk/>
            <pc:sldMk cId="459762651" sldId="267"/>
            <ac:inkMk id="11" creationId="{5FACC9AE-3325-41CD-A860-5C55AA15D851}"/>
          </ac:inkMkLst>
        </pc:inkChg>
        <pc:inkChg chg="add">
          <ac:chgData name="Poojitha Surgi" userId="3f12ba8d792f7bea" providerId="LiveId" clId="{9B8D0E11-F78D-47FC-83D5-03FBB708B57A}" dt="2021-06-07T15:04:29.844" v="1906" actId="9405"/>
          <ac:inkMkLst>
            <pc:docMk/>
            <pc:sldMk cId="459762651" sldId="267"/>
            <ac:inkMk id="13" creationId="{8850D743-E197-4583-AADA-C7B3B781A2C1}"/>
          </ac:inkMkLst>
        </pc:inkChg>
        <pc:inkChg chg="add del">
          <ac:chgData name="Poojitha Surgi" userId="3f12ba8d792f7bea" providerId="LiveId" clId="{9B8D0E11-F78D-47FC-83D5-03FBB708B57A}" dt="2021-06-07T15:04:50.530" v="1908" actId="9405"/>
          <ac:inkMkLst>
            <pc:docMk/>
            <pc:sldMk cId="459762651" sldId="267"/>
            <ac:inkMk id="14" creationId="{7D52AD53-CD80-4C58-B487-742655F352A0}"/>
          </ac:inkMkLst>
        </pc:inkChg>
        <pc:inkChg chg="add">
          <ac:chgData name="Poojitha Surgi" userId="3f12ba8d792f7bea" providerId="LiveId" clId="{9B8D0E11-F78D-47FC-83D5-03FBB708B57A}" dt="2021-06-07T15:04:58.518" v="1909" actId="9405"/>
          <ac:inkMkLst>
            <pc:docMk/>
            <pc:sldMk cId="459762651" sldId="267"/>
            <ac:inkMk id="15" creationId="{55E73FA5-C689-4B57-BC41-5F8205897CBE}"/>
          </ac:inkMkLst>
        </pc:inkChg>
        <pc:inkChg chg="add">
          <ac:chgData name="Poojitha Surgi" userId="3f12ba8d792f7bea" providerId="LiveId" clId="{9B8D0E11-F78D-47FC-83D5-03FBB708B57A}" dt="2021-06-07T15:05:03.448" v="1910" actId="9405"/>
          <ac:inkMkLst>
            <pc:docMk/>
            <pc:sldMk cId="459762651" sldId="267"/>
            <ac:inkMk id="16" creationId="{094C288A-2AB9-49E1-BBFE-056D95420726}"/>
          </ac:inkMkLst>
        </pc:inkChg>
        <pc:inkChg chg="add">
          <ac:chgData name="Poojitha Surgi" userId="3f12ba8d792f7bea" providerId="LiveId" clId="{9B8D0E11-F78D-47FC-83D5-03FBB708B57A}" dt="2021-06-07T15:05:07.174" v="1911" actId="9405"/>
          <ac:inkMkLst>
            <pc:docMk/>
            <pc:sldMk cId="459762651" sldId="267"/>
            <ac:inkMk id="17" creationId="{1BEF5AB6-7E6D-406F-8616-BD9B728DC85A}"/>
          </ac:inkMkLst>
        </pc:inkChg>
        <pc:inkChg chg="add">
          <ac:chgData name="Poojitha Surgi" userId="3f12ba8d792f7bea" providerId="LiveId" clId="{9B8D0E11-F78D-47FC-83D5-03FBB708B57A}" dt="2021-06-07T15:05:12.626" v="1912" actId="9405"/>
          <ac:inkMkLst>
            <pc:docMk/>
            <pc:sldMk cId="459762651" sldId="267"/>
            <ac:inkMk id="18" creationId="{2F94BB41-8A79-4DD7-A111-783EDEF89295}"/>
          </ac:inkMkLst>
        </pc:inkChg>
        <pc:inkChg chg="add">
          <ac:chgData name="Poojitha Surgi" userId="3f12ba8d792f7bea" providerId="LiveId" clId="{9B8D0E11-F78D-47FC-83D5-03FBB708B57A}" dt="2021-06-07T15:05:17.725" v="1913" actId="9405"/>
          <ac:inkMkLst>
            <pc:docMk/>
            <pc:sldMk cId="459762651" sldId="267"/>
            <ac:inkMk id="19" creationId="{73DD7660-AEA9-41BF-9A53-D3DC77FB7084}"/>
          </ac:inkMkLst>
        </pc:inkChg>
        <pc:inkChg chg="add">
          <ac:chgData name="Poojitha Surgi" userId="3f12ba8d792f7bea" providerId="LiveId" clId="{9B8D0E11-F78D-47FC-83D5-03FBB708B57A}" dt="2021-06-07T15:05:21.740" v="1914" actId="9405"/>
          <ac:inkMkLst>
            <pc:docMk/>
            <pc:sldMk cId="459762651" sldId="267"/>
            <ac:inkMk id="20" creationId="{0E5CACBA-9C58-4040-98AA-0B94AB804D58}"/>
          </ac:inkMkLst>
        </pc:inkChg>
        <pc:inkChg chg="add">
          <ac:chgData name="Poojitha Surgi" userId="3f12ba8d792f7bea" providerId="LiveId" clId="{9B8D0E11-F78D-47FC-83D5-03FBB708B57A}" dt="2021-06-07T15:05:35.997" v="1915" actId="9405"/>
          <ac:inkMkLst>
            <pc:docMk/>
            <pc:sldMk cId="459762651" sldId="267"/>
            <ac:inkMk id="21" creationId="{4BB7655F-D177-490B-A067-223E1231C6AE}"/>
          </ac:inkMkLst>
        </pc:inkChg>
        <pc:inkChg chg="add">
          <ac:chgData name="Poojitha Surgi" userId="3f12ba8d792f7bea" providerId="LiveId" clId="{9B8D0E11-F78D-47FC-83D5-03FBB708B57A}" dt="2021-06-07T15:05:41.831" v="1916" actId="9405"/>
          <ac:inkMkLst>
            <pc:docMk/>
            <pc:sldMk cId="459762651" sldId="267"/>
            <ac:inkMk id="22" creationId="{49263F9E-5322-416D-B90D-3117B4A6DD84}"/>
          </ac:inkMkLst>
        </pc:inkChg>
        <pc:inkChg chg="add">
          <ac:chgData name="Poojitha Surgi" userId="3f12ba8d792f7bea" providerId="LiveId" clId="{9B8D0E11-F78D-47FC-83D5-03FBB708B57A}" dt="2021-06-07T15:06:09.677" v="1917" actId="9405"/>
          <ac:inkMkLst>
            <pc:docMk/>
            <pc:sldMk cId="459762651" sldId="267"/>
            <ac:inkMk id="23" creationId="{227C4F7C-6E0D-409A-8343-313AA357D663}"/>
          </ac:inkMkLst>
        </pc:inkChg>
        <pc:inkChg chg="add del">
          <ac:chgData name="Poojitha Surgi" userId="3f12ba8d792f7bea" providerId="LiveId" clId="{9B8D0E11-F78D-47FC-83D5-03FBB708B57A}" dt="2021-06-07T15:06:47.935" v="1919" actId="9405"/>
          <ac:inkMkLst>
            <pc:docMk/>
            <pc:sldMk cId="459762651" sldId="267"/>
            <ac:inkMk id="24" creationId="{ED4E5798-B3F9-4F9A-9580-4AC1E9CE1D44}"/>
          </ac:inkMkLst>
        </pc:inkChg>
      </pc:sldChg>
      <pc:sldChg chg="addSp delSp modSp new del mod modTransition setBg">
        <pc:chgData name="Poojitha Surgi" userId="3f12ba8d792f7bea" providerId="LiveId" clId="{9B8D0E11-F78D-47FC-83D5-03FBB708B57A}" dt="2021-06-07T15:22:38.332" v="1961" actId="47"/>
        <pc:sldMkLst>
          <pc:docMk/>
          <pc:sldMk cId="664567423" sldId="268"/>
        </pc:sldMkLst>
        <pc:spChg chg="add del">
          <ac:chgData name="Poojitha Surgi" userId="3f12ba8d792f7bea" providerId="LiveId" clId="{9B8D0E11-F78D-47FC-83D5-03FBB708B57A}" dt="2021-06-07T15:10:31.378" v="1926" actId="26606"/>
          <ac:spMkLst>
            <pc:docMk/>
            <pc:sldMk cId="664567423" sldId="268"/>
            <ac:spMk id="8" creationId="{4613B4A9-1C7C-4729-A016-AB42D3979460}"/>
          </ac:spMkLst>
        </pc:spChg>
        <pc:spChg chg="add del">
          <ac:chgData name="Poojitha Surgi" userId="3f12ba8d792f7bea" providerId="LiveId" clId="{9B8D0E11-F78D-47FC-83D5-03FBB708B57A}" dt="2021-06-07T15:10:42.192" v="1928" actId="26606"/>
          <ac:spMkLst>
            <pc:docMk/>
            <pc:sldMk cId="664567423" sldId="268"/>
            <ac:spMk id="10" creationId="{E559D998-AB6C-46E1-B394-118E9A1E2D62}"/>
          </ac:spMkLst>
        </pc:spChg>
        <pc:spChg chg="add del">
          <ac:chgData name="Poojitha Surgi" userId="3f12ba8d792f7bea" providerId="LiveId" clId="{9B8D0E11-F78D-47FC-83D5-03FBB708B57A}" dt="2021-06-07T15:10:45.355" v="1930" actId="26606"/>
          <ac:spMkLst>
            <pc:docMk/>
            <pc:sldMk cId="664567423" sldId="268"/>
            <ac:spMk id="12" creationId="{32BC26D8-82FB-445E-AA49-62A77D7C1EE0}"/>
          </ac:spMkLst>
        </pc:spChg>
        <pc:spChg chg="add del">
          <ac:chgData name="Poojitha Surgi" userId="3f12ba8d792f7bea" providerId="LiveId" clId="{9B8D0E11-F78D-47FC-83D5-03FBB708B57A}" dt="2021-06-07T15:10:45.355" v="1930" actId="26606"/>
          <ac:spMkLst>
            <pc:docMk/>
            <pc:sldMk cId="664567423" sldId="268"/>
            <ac:spMk id="13" creationId="{CB44330D-EA18-4254-AA95-EB49948539B8}"/>
          </ac:spMkLst>
        </pc:spChg>
        <pc:spChg chg="add del">
          <ac:chgData name="Poojitha Surgi" userId="3f12ba8d792f7bea" providerId="LiveId" clId="{9B8D0E11-F78D-47FC-83D5-03FBB708B57A}" dt="2021-06-07T15:10:52.145" v="1932" actId="26606"/>
          <ac:spMkLst>
            <pc:docMk/>
            <pc:sldMk cId="664567423" sldId="268"/>
            <ac:spMk id="15" creationId="{E559D998-AB6C-46E1-B394-118E9A1E2D62}"/>
          </ac:spMkLst>
        </pc:spChg>
        <pc:spChg chg="add">
          <ac:chgData name="Poojitha Surgi" userId="3f12ba8d792f7bea" providerId="LiveId" clId="{9B8D0E11-F78D-47FC-83D5-03FBB708B57A}" dt="2021-06-07T15:10:52.147" v="1933" actId="26606"/>
          <ac:spMkLst>
            <pc:docMk/>
            <pc:sldMk cId="664567423" sldId="268"/>
            <ac:spMk id="17" creationId="{42A4FC2C-047E-45A5-965D-8E1E3BF09BC6}"/>
          </ac:spMkLst>
        </pc:spChg>
        <pc:picChg chg="add mod">
          <ac:chgData name="Poojitha Surgi" userId="3f12ba8d792f7bea" providerId="LiveId" clId="{9B8D0E11-F78D-47FC-83D5-03FBB708B57A}" dt="2021-06-07T15:10:52.147" v="1933" actId="26606"/>
          <ac:picMkLst>
            <pc:docMk/>
            <pc:sldMk cId="664567423" sldId="268"/>
            <ac:picMk id="3" creationId="{61D0FB08-1893-4C30-A2CA-74F82842EAF8}"/>
          </ac:picMkLst>
        </pc:picChg>
      </pc:sldChg>
      <pc:sldChg chg="addSp delSp modSp new mod modTransition setBg">
        <pc:chgData name="Poojitha Surgi" userId="3f12ba8d792f7bea" providerId="LiveId" clId="{9B8D0E11-F78D-47FC-83D5-03FBB708B57A}" dt="2021-06-08T13:36:50.865" v="11380" actId="20577"/>
        <pc:sldMkLst>
          <pc:docMk/>
          <pc:sldMk cId="3648579002" sldId="269"/>
        </pc:sldMkLst>
        <pc:spChg chg="mod">
          <ac:chgData name="Poojitha Surgi" userId="3f12ba8d792f7bea" providerId="LiveId" clId="{9B8D0E11-F78D-47FC-83D5-03FBB708B57A}" dt="2021-06-08T09:22:52.551" v="9761" actId="207"/>
          <ac:spMkLst>
            <pc:docMk/>
            <pc:sldMk cId="3648579002" sldId="269"/>
            <ac:spMk id="2" creationId="{05CAB99E-8CE0-46E3-95E1-137CE400E996}"/>
          </ac:spMkLst>
        </pc:spChg>
        <pc:spChg chg="mod">
          <ac:chgData name="Poojitha Surgi" userId="3f12ba8d792f7bea" providerId="LiveId" clId="{9B8D0E11-F78D-47FC-83D5-03FBB708B57A}" dt="2021-06-08T13:36:50.865" v="11380" actId="20577"/>
          <ac:spMkLst>
            <pc:docMk/>
            <pc:sldMk cId="3648579002" sldId="269"/>
            <ac:spMk id="3" creationId="{78872D15-3966-4024-9A3D-DE530FB02239}"/>
          </ac:spMkLst>
        </pc:spChg>
        <pc:inkChg chg="add del">
          <ac:chgData name="Poojitha Surgi" userId="3f12ba8d792f7bea" providerId="LiveId" clId="{9B8D0E11-F78D-47FC-83D5-03FBB708B57A}" dt="2021-06-08T09:21:44.868" v="9757" actId="9405"/>
          <ac:inkMkLst>
            <pc:docMk/>
            <pc:sldMk cId="3648579002" sldId="269"/>
            <ac:inkMk id="4" creationId="{BDFB7188-4ECC-4DFC-85AB-AE80C9FA5DD8}"/>
          </ac:inkMkLst>
        </pc:inkChg>
        <pc:inkChg chg="add del">
          <ac:chgData name="Poojitha Surgi" userId="3f12ba8d792f7bea" providerId="LiveId" clId="{9B8D0E11-F78D-47FC-83D5-03FBB708B57A}" dt="2021-06-08T09:21:55.028" v="9759" actId="9405"/>
          <ac:inkMkLst>
            <pc:docMk/>
            <pc:sldMk cId="3648579002" sldId="269"/>
            <ac:inkMk id="5" creationId="{017C9347-D277-4868-921F-ABBB3C63C0FC}"/>
          </ac:inkMkLst>
        </pc:inkChg>
      </pc:sldChg>
      <pc:sldChg chg="addSp delSp modSp new mod modTransition setBg">
        <pc:chgData name="Poojitha Surgi" userId="3f12ba8d792f7bea" providerId="LiveId" clId="{9B8D0E11-F78D-47FC-83D5-03FBB708B57A}" dt="2021-06-08T13:42:10.630" v="11551" actId="20577"/>
        <pc:sldMkLst>
          <pc:docMk/>
          <pc:sldMk cId="485238128" sldId="270"/>
        </pc:sldMkLst>
        <pc:spChg chg="mod">
          <ac:chgData name="Poojitha Surgi" userId="3f12ba8d792f7bea" providerId="LiveId" clId="{9B8D0E11-F78D-47FC-83D5-03FBB708B57A}" dt="2021-06-08T09:36:59.036" v="11296" actId="207"/>
          <ac:spMkLst>
            <pc:docMk/>
            <pc:sldMk cId="485238128" sldId="270"/>
            <ac:spMk id="2" creationId="{75869D1A-B4DC-4217-91CA-7B82D8E7D227}"/>
          </ac:spMkLst>
        </pc:spChg>
        <pc:spChg chg="add del mod">
          <ac:chgData name="Poojitha Surgi" userId="3f12ba8d792f7bea" providerId="LiveId" clId="{9B8D0E11-F78D-47FC-83D5-03FBB708B57A}" dt="2021-06-08T09:36:44.525" v="11294" actId="26606"/>
          <ac:spMkLst>
            <pc:docMk/>
            <pc:sldMk cId="485238128" sldId="270"/>
            <ac:spMk id="3" creationId="{06295AFD-FC5E-43D7-8BB9-E977577B6DBB}"/>
          </ac:spMkLst>
        </pc:spChg>
        <pc:spChg chg="add del">
          <ac:chgData name="Poojitha Surgi" userId="3f12ba8d792f7bea" providerId="LiveId" clId="{9B8D0E11-F78D-47FC-83D5-03FBB708B57A}" dt="2021-06-08T09:35:49.803" v="11277" actId="26606"/>
          <ac:spMkLst>
            <pc:docMk/>
            <pc:sldMk cId="485238128" sldId="270"/>
            <ac:spMk id="8" creationId="{09588DA8-065E-4F6F-8EFD-43104AB2E0CF}"/>
          </ac:spMkLst>
        </pc:spChg>
        <pc:spChg chg="add del">
          <ac:chgData name="Poojitha Surgi" userId="3f12ba8d792f7bea" providerId="LiveId" clId="{9B8D0E11-F78D-47FC-83D5-03FBB708B57A}" dt="2021-06-08T09:35:46.983" v="11275" actId="26606"/>
          <ac:spMkLst>
            <pc:docMk/>
            <pc:sldMk cId="485238128" sldId="270"/>
            <ac:spMk id="9" creationId="{B819A166-7571-4003-A6B8-B62034C3ED30}"/>
          </ac:spMkLst>
        </pc:spChg>
        <pc:spChg chg="add del">
          <ac:chgData name="Poojitha Surgi" userId="3f12ba8d792f7bea" providerId="LiveId" clId="{9B8D0E11-F78D-47FC-83D5-03FBB708B57A}" dt="2021-06-08T09:35:49.803" v="11277" actId="26606"/>
          <ac:spMkLst>
            <pc:docMk/>
            <pc:sldMk cId="485238128" sldId="270"/>
            <ac:spMk id="10" creationId="{C4285719-470E-454C-AF62-8323075F1F5B}"/>
          </ac:spMkLst>
        </pc:spChg>
        <pc:spChg chg="add del">
          <ac:chgData name="Poojitha Surgi" userId="3f12ba8d792f7bea" providerId="LiveId" clId="{9B8D0E11-F78D-47FC-83D5-03FBB708B57A}" dt="2021-06-08T09:35:49.803" v="11277" actId="26606"/>
          <ac:spMkLst>
            <pc:docMk/>
            <pc:sldMk cId="485238128" sldId="270"/>
            <ac:spMk id="11" creationId="{06295AFD-FC5E-43D7-8BB9-E977577B6DBB}"/>
          </ac:spMkLst>
        </pc:spChg>
        <pc:spChg chg="add del">
          <ac:chgData name="Poojitha Surgi" userId="3f12ba8d792f7bea" providerId="LiveId" clId="{9B8D0E11-F78D-47FC-83D5-03FBB708B57A}" dt="2021-06-08T09:35:49.803" v="11277" actId="26606"/>
          <ac:spMkLst>
            <pc:docMk/>
            <pc:sldMk cId="485238128" sldId="270"/>
            <ac:spMk id="12" creationId="{CD9FE4EF-C4D8-49A0-B2FF-81D8DB7D8A24}"/>
          </ac:spMkLst>
        </pc:spChg>
        <pc:spChg chg="add del">
          <ac:chgData name="Poojitha Surgi" userId="3f12ba8d792f7bea" providerId="LiveId" clId="{9B8D0E11-F78D-47FC-83D5-03FBB708B57A}" dt="2021-06-08T09:35:49.803" v="11277" actId="26606"/>
          <ac:spMkLst>
            <pc:docMk/>
            <pc:sldMk cId="485238128" sldId="270"/>
            <ac:spMk id="14" creationId="{4300840D-0A0B-4512-BACA-B439D5B9C57C}"/>
          </ac:spMkLst>
        </pc:spChg>
        <pc:spChg chg="add del">
          <ac:chgData name="Poojitha Surgi" userId="3f12ba8d792f7bea" providerId="LiveId" clId="{9B8D0E11-F78D-47FC-83D5-03FBB708B57A}" dt="2021-06-08T09:35:49.803" v="11277" actId="26606"/>
          <ac:spMkLst>
            <pc:docMk/>
            <pc:sldMk cId="485238128" sldId="270"/>
            <ac:spMk id="16" creationId="{D2B78728-A580-49A7-84F9-6EF6F583ADE0}"/>
          </ac:spMkLst>
        </pc:spChg>
        <pc:spChg chg="add del">
          <ac:chgData name="Poojitha Surgi" userId="3f12ba8d792f7bea" providerId="LiveId" clId="{9B8D0E11-F78D-47FC-83D5-03FBB708B57A}" dt="2021-06-08T09:35:49.803" v="11277" actId="26606"/>
          <ac:spMkLst>
            <pc:docMk/>
            <pc:sldMk cId="485238128" sldId="270"/>
            <ac:spMk id="18" creationId="{38FAA1A1-D861-433F-88FA-1E9D6FD31D11}"/>
          </ac:spMkLst>
        </pc:spChg>
        <pc:spChg chg="add del">
          <ac:chgData name="Poojitha Surgi" userId="3f12ba8d792f7bea" providerId="LiveId" clId="{9B8D0E11-F78D-47FC-83D5-03FBB708B57A}" dt="2021-06-08T09:35:49.803" v="11277" actId="26606"/>
          <ac:spMkLst>
            <pc:docMk/>
            <pc:sldMk cId="485238128" sldId="270"/>
            <ac:spMk id="20" creationId="{8D71EDA1-87BF-4D5D-AB79-F346FD19278A}"/>
          </ac:spMkLst>
        </pc:spChg>
        <pc:spChg chg="add del">
          <ac:chgData name="Poojitha Surgi" userId="3f12ba8d792f7bea" providerId="LiveId" clId="{9B8D0E11-F78D-47FC-83D5-03FBB708B57A}" dt="2021-06-08T09:35:52.622" v="11279" actId="26606"/>
          <ac:spMkLst>
            <pc:docMk/>
            <pc:sldMk cId="485238128" sldId="270"/>
            <ac:spMk id="22" creationId="{100EDD19-6802-4EC3-95CE-CFFAB042CFD6}"/>
          </ac:spMkLst>
        </pc:spChg>
        <pc:spChg chg="add del">
          <ac:chgData name="Poojitha Surgi" userId="3f12ba8d792f7bea" providerId="LiveId" clId="{9B8D0E11-F78D-47FC-83D5-03FBB708B57A}" dt="2021-06-08T09:35:52.622" v="11279" actId="26606"/>
          <ac:spMkLst>
            <pc:docMk/>
            <pc:sldMk cId="485238128" sldId="270"/>
            <ac:spMk id="23" creationId="{DB17E863-922E-4C26-BD64-E8FD41D28661}"/>
          </ac:spMkLst>
        </pc:spChg>
        <pc:spChg chg="add del">
          <ac:chgData name="Poojitha Surgi" userId="3f12ba8d792f7bea" providerId="LiveId" clId="{9B8D0E11-F78D-47FC-83D5-03FBB708B57A}" dt="2021-06-08T09:35:52.622" v="11279" actId="26606"/>
          <ac:spMkLst>
            <pc:docMk/>
            <pc:sldMk cId="485238128" sldId="270"/>
            <ac:spMk id="24" creationId="{06295AFD-FC5E-43D7-8BB9-E977577B6DBB}"/>
          </ac:spMkLst>
        </pc:spChg>
        <pc:spChg chg="add del">
          <ac:chgData name="Poojitha Surgi" userId="3f12ba8d792f7bea" providerId="LiveId" clId="{9B8D0E11-F78D-47FC-83D5-03FBB708B57A}" dt="2021-06-08T09:35:53.907" v="11281" actId="26606"/>
          <ac:spMkLst>
            <pc:docMk/>
            <pc:sldMk cId="485238128" sldId="270"/>
            <ac:spMk id="26" creationId="{C9A36457-A5F4-4103-A443-02581C09185B}"/>
          </ac:spMkLst>
        </pc:spChg>
        <pc:spChg chg="add del">
          <ac:chgData name="Poojitha Surgi" userId="3f12ba8d792f7bea" providerId="LiveId" clId="{9B8D0E11-F78D-47FC-83D5-03FBB708B57A}" dt="2021-06-08T09:35:53.907" v="11281" actId="26606"/>
          <ac:spMkLst>
            <pc:docMk/>
            <pc:sldMk cId="485238128" sldId="270"/>
            <ac:spMk id="27" creationId="{DC5FB7E8-B636-40FA-BE8D-48145C0F5C57}"/>
          </ac:spMkLst>
        </pc:spChg>
        <pc:spChg chg="add del">
          <ac:chgData name="Poojitha Surgi" userId="3f12ba8d792f7bea" providerId="LiveId" clId="{9B8D0E11-F78D-47FC-83D5-03FBB708B57A}" dt="2021-06-08T09:35:53.907" v="11281" actId="26606"/>
          <ac:spMkLst>
            <pc:docMk/>
            <pc:sldMk cId="485238128" sldId="270"/>
            <ac:spMk id="28" creationId="{06295AFD-FC5E-43D7-8BB9-E977577B6DBB}"/>
          </ac:spMkLst>
        </pc:spChg>
        <pc:spChg chg="add del">
          <ac:chgData name="Poojitha Surgi" userId="3f12ba8d792f7bea" providerId="LiveId" clId="{9B8D0E11-F78D-47FC-83D5-03FBB708B57A}" dt="2021-06-08T09:35:53.907" v="11281" actId="26606"/>
          <ac:spMkLst>
            <pc:docMk/>
            <pc:sldMk cId="485238128" sldId="270"/>
            <ac:spMk id="29" creationId="{142DCE2C-2863-46FA-9BE7-24365A24D9BA}"/>
          </ac:spMkLst>
        </pc:spChg>
        <pc:spChg chg="add del">
          <ac:chgData name="Poojitha Surgi" userId="3f12ba8d792f7bea" providerId="LiveId" clId="{9B8D0E11-F78D-47FC-83D5-03FBB708B57A}" dt="2021-06-08T09:36:12.486" v="11283" actId="26606"/>
          <ac:spMkLst>
            <pc:docMk/>
            <pc:sldMk cId="485238128" sldId="270"/>
            <ac:spMk id="31" creationId="{100EDD19-6802-4EC3-95CE-CFFAB042CFD6}"/>
          </ac:spMkLst>
        </pc:spChg>
        <pc:spChg chg="add del">
          <ac:chgData name="Poojitha Surgi" userId="3f12ba8d792f7bea" providerId="LiveId" clId="{9B8D0E11-F78D-47FC-83D5-03FBB708B57A}" dt="2021-06-08T09:36:12.486" v="11283" actId="26606"/>
          <ac:spMkLst>
            <pc:docMk/>
            <pc:sldMk cId="485238128" sldId="270"/>
            <ac:spMk id="32" creationId="{DB17E863-922E-4C26-BD64-E8FD41D28661}"/>
          </ac:spMkLst>
        </pc:spChg>
        <pc:spChg chg="add del">
          <ac:chgData name="Poojitha Surgi" userId="3f12ba8d792f7bea" providerId="LiveId" clId="{9B8D0E11-F78D-47FC-83D5-03FBB708B57A}" dt="2021-06-08T09:36:12.486" v="11283" actId="26606"/>
          <ac:spMkLst>
            <pc:docMk/>
            <pc:sldMk cId="485238128" sldId="270"/>
            <ac:spMk id="33" creationId="{06295AFD-FC5E-43D7-8BB9-E977577B6DBB}"/>
          </ac:spMkLst>
        </pc:spChg>
        <pc:spChg chg="add del">
          <ac:chgData name="Poojitha Surgi" userId="3f12ba8d792f7bea" providerId="LiveId" clId="{9B8D0E11-F78D-47FC-83D5-03FBB708B57A}" dt="2021-06-08T09:36:20.029" v="11285" actId="26606"/>
          <ac:spMkLst>
            <pc:docMk/>
            <pc:sldMk cId="485238128" sldId="270"/>
            <ac:spMk id="35" creationId="{1B15ED52-F352-441B-82BF-E0EA34836D08}"/>
          </ac:spMkLst>
        </pc:spChg>
        <pc:spChg chg="add del">
          <ac:chgData name="Poojitha Surgi" userId="3f12ba8d792f7bea" providerId="LiveId" clId="{9B8D0E11-F78D-47FC-83D5-03FBB708B57A}" dt="2021-06-08T09:36:20.029" v="11285" actId="26606"/>
          <ac:spMkLst>
            <pc:docMk/>
            <pc:sldMk cId="485238128" sldId="270"/>
            <ac:spMk id="36" creationId="{3B2E3793-BFE6-45A2-9B7B-E18844431C99}"/>
          </ac:spMkLst>
        </pc:spChg>
        <pc:spChg chg="add del">
          <ac:chgData name="Poojitha Surgi" userId="3f12ba8d792f7bea" providerId="LiveId" clId="{9B8D0E11-F78D-47FC-83D5-03FBB708B57A}" dt="2021-06-08T09:36:20.029" v="11285" actId="26606"/>
          <ac:spMkLst>
            <pc:docMk/>
            <pc:sldMk cId="485238128" sldId="270"/>
            <ac:spMk id="37" creationId="{BC4C4868-CB8F-4AF9-9CDB-8108F2C19B67}"/>
          </ac:spMkLst>
        </pc:spChg>
        <pc:spChg chg="add del">
          <ac:chgData name="Poojitha Surgi" userId="3f12ba8d792f7bea" providerId="LiveId" clId="{9B8D0E11-F78D-47FC-83D5-03FBB708B57A}" dt="2021-06-08T09:36:20.029" v="11285" actId="26606"/>
          <ac:spMkLst>
            <pc:docMk/>
            <pc:sldMk cId="485238128" sldId="270"/>
            <ac:spMk id="38" creationId="{375E0459-6403-40CD-989D-56A4407CA12E}"/>
          </ac:spMkLst>
        </pc:spChg>
        <pc:spChg chg="add del">
          <ac:chgData name="Poojitha Surgi" userId="3f12ba8d792f7bea" providerId="LiveId" clId="{9B8D0E11-F78D-47FC-83D5-03FBB708B57A}" dt="2021-06-08T09:36:20.029" v="11285" actId="26606"/>
          <ac:spMkLst>
            <pc:docMk/>
            <pc:sldMk cId="485238128" sldId="270"/>
            <ac:spMk id="39" creationId="{53E5B1A8-3AC9-4BD1-9BBC-78CA94F2D1BA}"/>
          </ac:spMkLst>
        </pc:spChg>
        <pc:spChg chg="add del">
          <ac:chgData name="Poojitha Surgi" userId="3f12ba8d792f7bea" providerId="LiveId" clId="{9B8D0E11-F78D-47FC-83D5-03FBB708B57A}" dt="2021-06-08T09:36:20.029" v="11285" actId="26606"/>
          <ac:spMkLst>
            <pc:docMk/>
            <pc:sldMk cId="485238128" sldId="270"/>
            <ac:spMk id="40" creationId="{06295AFD-FC5E-43D7-8BB9-E977577B6DBB}"/>
          </ac:spMkLst>
        </pc:spChg>
        <pc:spChg chg="add del">
          <ac:chgData name="Poojitha Surgi" userId="3f12ba8d792f7bea" providerId="LiveId" clId="{9B8D0E11-F78D-47FC-83D5-03FBB708B57A}" dt="2021-06-08T09:36:29.497" v="11287" actId="26606"/>
          <ac:spMkLst>
            <pc:docMk/>
            <pc:sldMk cId="485238128" sldId="270"/>
            <ac:spMk id="42" creationId="{100EDD19-6802-4EC3-95CE-CFFAB042CFD6}"/>
          </ac:spMkLst>
        </pc:spChg>
        <pc:spChg chg="add del">
          <ac:chgData name="Poojitha Surgi" userId="3f12ba8d792f7bea" providerId="LiveId" clId="{9B8D0E11-F78D-47FC-83D5-03FBB708B57A}" dt="2021-06-08T09:36:29.497" v="11287" actId="26606"/>
          <ac:spMkLst>
            <pc:docMk/>
            <pc:sldMk cId="485238128" sldId="270"/>
            <ac:spMk id="43" creationId="{DB17E863-922E-4C26-BD64-E8FD41D28661}"/>
          </ac:spMkLst>
        </pc:spChg>
        <pc:spChg chg="add del">
          <ac:chgData name="Poojitha Surgi" userId="3f12ba8d792f7bea" providerId="LiveId" clId="{9B8D0E11-F78D-47FC-83D5-03FBB708B57A}" dt="2021-06-08T09:36:29.497" v="11287" actId="26606"/>
          <ac:spMkLst>
            <pc:docMk/>
            <pc:sldMk cId="485238128" sldId="270"/>
            <ac:spMk id="44" creationId="{06295AFD-FC5E-43D7-8BB9-E977577B6DBB}"/>
          </ac:spMkLst>
        </pc:spChg>
        <pc:spChg chg="add del">
          <ac:chgData name="Poojitha Surgi" userId="3f12ba8d792f7bea" providerId="LiveId" clId="{9B8D0E11-F78D-47FC-83D5-03FBB708B57A}" dt="2021-06-08T09:36:31.487" v="11289" actId="26606"/>
          <ac:spMkLst>
            <pc:docMk/>
            <pc:sldMk cId="485238128" sldId="270"/>
            <ac:spMk id="46" creationId="{98DDA986-B6EE-4642-AC60-0490373E69D0}"/>
          </ac:spMkLst>
        </pc:spChg>
        <pc:spChg chg="add del">
          <ac:chgData name="Poojitha Surgi" userId="3f12ba8d792f7bea" providerId="LiveId" clId="{9B8D0E11-F78D-47FC-83D5-03FBB708B57A}" dt="2021-06-08T09:36:31.487" v="11289" actId="26606"/>
          <ac:spMkLst>
            <pc:docMk/>
            <pc:sldMk cId="485238128" sldId="270"/>
            <ac:spMk id="47" creationId="{80B62878-12EF-4E97-A284-47BAFC30DA2E}"/>
          </ac:spMkLst>
        </pc:spChg>
        <pc:spChg chg="add del">
          <ac:chgData name="Poojitha Surgi" userId="3f12ba8d792f7bea" providerId="LiveId" clId="{9B8D0E11-F78D-47FC-83D5-03FBB708B57A}" dt="2021-06-08T09:36:31.487" v="11289" actId="26606"/>
          <ac:spMkLst>
            <pc:docMk/>
            <pc:sldMk cId="485238128" sldId="270"/>
            <ac:spMk id="48" creationId="{6D79188D-1ED5-4705-B8C7-5D6FB7670AB3}"/>
          </ac:spMkLst>
        </pc:spChg>
        <pc:spChg chg="add del">
          <ac:chgData name="Poojitha Surgi" userId="3f12ba8d792f7bea" providerId="LiveId" clId="{9B8D0E11-F78D-47FC-83D5-03FBB708B57A}" dt="2021-06-08T09:36:31.487" v="11289" actId="26606"/>
          <ac:spMkLst>
            <pc:docMk/>
            <pc:sldMk cId="485238128" sldId="270"/>
            <ac:spMk id="49" creationId="{06295AFD-FC5E-43D7-8BB9-E977577B6DBB}"/>
          </ac:spMkLst>
        </pc:spChg>
        <pc:spChg chg="add del">
          <ac:chgData name="Poojitha Surgi" userId="3f12ba8d792f7bea" providerId="LiveId" clId="{9B8D0E11-F78D-47FC-83D5-03FBB708B57A}" dt="2021-06-08T09:36:38.728" v="11291" actId="26606"/>
          <ac:spMkLst>
            <pc:docMk/>
            <pc:sldMk cId="485238128" sldId="270"/>
            <ac:spMk id="51" creationId="{AC17DE74-01C9-4859-B65A-85CF999E8580}"/>
          </ac:spMkLst>
        </pc:spChg>
        <pc:spChg chg="add del">
          <ac:chgData name="Poojitha Surgi" userId="3f12ba8d792f7bea" providerId="LiveId" clId="{9B8D0E11-F78D-47FC-83D5-03FBB708B57A}" dt="2021-06-08T09:36:38.728" v="11291" actId="26606"/>
          <ac:spMkLst>
            <pc:docMk/>
            <pc:sldMk cId="485238128" sldId="270"/>
            <ac:spMk id="52" creationId="{068C0432-0E90-4CC1-8CD3-D44A90DF07EF}"/>
          </ac:spMkLst>
        </pc:spChg>
        <pc:spChg chg="add del">
          <ac:chgData name="Poojitha Surgi" userId="3f12ba8d792f7bea" providerId="LiveId" clId="{9B8D0E11-F78D-47FC-83D5-03FBB708B57A}" dt="2021-06-08T09:36:38.728" v="11291" actId="26606"/>
          <ac:spMkLst>
            <pc:docMk/>
            <pc:sldMk cId="485238128" sldId="270"/>
            <ac:spMk id="53" creationId="{06295AFD-FC5E-43D7-8BB9-E977577B6DBB}"/>
          </ac:spMkLst>
        </pc:spChg>
        <pc:spChg chg="add del">
          <ac:chgData name="Poojitha Surgi" userId="3f12ba8d792f7bea" providerId="LiveId" clId="{9B8D0E11-F78D-47FC-83D5-03FBB708B57A}" dt="2021-06-08T09:36:44.509" v="11293" actId="26606"/>
          <ac:spMkLst>
            <pc:docMk/>
            <pc:sldMk cId="485238128" sldId="270"/>
            <ac:spMk id="55" creationId="{F98ED85F-DCEE-4B50-802E-71A6E3E12B04}"/>
          </ac:spMkLst>
        </pc:spChg>
        <pc:spChg chg="add del">
          <ac:chgData name="Poojitha Surgi" userId="3f12ba8d792f7bea" providerId="LiveId" clId="{9B8D0E11-F78D-47FC-83D5-03FBB708B57A}" dt="2021-06-08T09:36:44.509" v="11293" actId="26606"/>
          <ac:spMkLst>
            <pc:docMk/>
            <pc:sldMk cId="485238128" sldId="270"/>
            <ac:spMk id="57" creationId="{06295AFD-FC5E-43D7-8BB9-E977577B6DBB}"/>
          </ac:spMkLst>
        </pc:spChg>
        <pc:spChg chg="add">
          <ac:chgData name="Poojitha Surgi" userId="3f12ba8d792f7bea" providerId="LiveId" clId="{9B8D0E11-F78D-47FC-83D5-03FBB708B57A}" dt="2021-06-08T09:36:44.525" v="11294" actId="26606"/>
          <ac:spMkLst>
            <pc:docMk/>
            <pc:sldMk cId="485238128" sldId="270"/>
            <ac:spMk id="59" creationId="{488333BA-AE6E-427A-9B16-A39C8073F4EB}"/>
          </ac:spMkLst>
        </pc:spChg>
        <pc:spChg chg="add">
          <ac:chgData name="Poojitha Surgi" userId="3f12ba8d792f7bea" providerId="LiveId" clId="{9B8D0E11-F78D-47FC-83D5-03FBB708B57A}" dt="2021-06-08T09:36:44.525" v="11294" actId="26606"/>
          <ac:spMkLst>
            <pc:docMk/>
            <pc:sldMk cId="485238128" sldId="270"/>
            <ac:spMk id="60" creationId="{F98ED85F-DCEE-4B50-802E-71A6E3E12B04}"/>
          </ac:spMkLst>
        </pc:spChg>
        <pc:spChg chg="add mod">
          <ac:chgData name="Poojitha Surgi" userId="3f12ba8d792f7bea" providerId="LiveId" clId="{9B8D0E11-F78D-47FC-83D5-03FBB708B57A}" dt="2021-06-08T13:42:10.630" v="11551" actId="20577"/>
          <ac:spMkLst>
            <pc:docMk/>
            <pc:sldMk cId="485238128" sldId="270"/>
            <ac:spMk id="61" creationId="{06295AFD-FC5E-43D7-8BB9-E977577B6DBB}"/>
          </ac:spMkLst>
        </pc:spChg>
        <pc:graphicFrameChg chg="add del">
          <ac:chgData name="Poojitha Surgi" userId="3f12ba8d792f7bea" providerId="LiveId" clId="{9B8D0E11-F78D-47FC-83D5-03FBB708B57A}" dt="2021-06-08T09:35:46.983" v="11275" actId="26606"/>
          <ac:graphicFrameMkLst>
            <pc:docMk/>
            <pc:sldMk cId="485238128" sldId="270"/>
            <ac:graphicFrameMk id="5" creationId="{7552D355-13EB-47E2-AF50-DFC3A888C9CE}"/>
          </ac:graphicFrameMkLst>
        </pc:graphicFrameChg>
        <pc:cxnChg chg="add del">
          <ac:chgData name="Poojitha Surgi" userId="3f12ba8d792f7bea" providerId="LiveId" clId="{9B8D0E11-F78D-47FC-83D5-03FBB708B57A}" dt="2021-06-08T09:36:44.509" v="11293" actId="26606"/>
          <ac:cxnSpMkLst>
            <pc:docMk/>
            <pc:sldMk cId="485238128" sldId="270"/>
            <ac:cxnSpMk id="56" creationId="{E8E35B83-1EC3-4F87-9D54-D863463351B9}"/>
          </ac:cxnSpMkLst>
        </pc:cxnChg>
      </pc:sldChg>
      <pc:sldChg chg="addSp delSp modSp new mod ord modTransition setBg">
        <pc:chgData name="Poojitha Surgi" userId="3f12ba8d792f7bea" providerId="LiveId" clId="{9B8D0E11-F78D-47FC-83D5-03FBB708B57A}" dt="2021-06-08T13:20:48.026" v="11330"/>
        <pc:sldMkLst>
          <pc:docMk/>
          <pc:sldMk cId="3265131003" sldId="271"/>
        </pc:sldMkLst>
        <pc:spChg chg="del mod">
          <ac:chgData name="Poojitha Surgi" userId="3f12ba8d792f7bea" providerId="LiveId" clId="{9B8D0E11-F78D-47FC-83D5-03FBB708B57A}" dt="2021-06-08T00:57:30.380" v="2112" actId="478"/>
          <ac:spMkLst>
            <pc:docMk/>
            <pc:sldMk cId="3265131003" sldId="271"/>
            <ac:spMk id="2" creationId="{8C64D336-7F68-4197-9366-D13C9EE36410}"/>
          </ac:spMkLst>
        </pc:spChg>
        <pc:spChg chg="mod">
          <ac:chgData name="Poojitha Surgi" userId="3f12ba8d792f7bea" providerId="LiveId" clId="{9B8D0E11-F78D-47FC-83D5-03FBB708B57A}" dt="2021-06-08T01:11:29.067" v="2144" actId="26606"/>
          <ac:spMkLst>
            <pc:docMk/>
            <pc:sldMk cId="3265131003" sldId="271"/>
            <ac:spMk id="3" creationId="{F60FACC1-C393-40FB-B455-23803D8336E5}"/>
          </ac:spMkLst>
        </pc:spChg>
        <pc:spChg chg="add del">
          <ac:chgData name="Poojitha Surgi" userId="3f12ba8d792f7bea" providerId="LiveId" clId="{9B8D0E11-F78D-47FC-83D5-03FBB708B57A}" dt="2021-06-07T15:26:34.204" v="1980" actId="26606"/>
          <ac:spMkLst>
            <pc:docMk/>
            <pc:sldMk cId="3265131003" sldId="271"/>
            <ac:spMk id="9" creationId="{5E39A796-BE83-48B1-B33F-35C4A32AAB57}"/>
          </ac:spMkLst>
        </pc:spChg>
        <pc:spChg chg="add del">
          <ac:chgData name="Poojitha Surgi" userId="3f12ba8d792f7bea" providerId="LiveId" clId="{9B8D0E11-F78D-47FC-83D5-03FBB708B57A}" dt="2021-06-07T15:26:34.204" v="1980" actId="26606"/>
          <ac:spMkLst>
            <pc:docMk/>
            <pc:sldMk cId="3265131003" sldId="271"/>
            <ac:spMk id="11" creationId="{72F84B47-E267-4194-8194-831DB7B5547F}"/>
          </ac:spMkLst>
        </pc:spChg>
        <pc:spChg chg="add del">
          <ac:chgData name="Poojitha Surgi" userId="3f12ba8d792f7bea" providerId="LiveId" clId="{9B8D0E11-F78D-47FC-83D5-03FBB708B57A}" dt="2021-06-07T15:26:38.964" v="1982" actId="26606"/>
          <ac:spMkLst>
            <pc:docMk/>
            <pc:sldMk cId="3265131003" sldId="271"/>
            <ac:spMk id="13" creationId="{73DE2CFE-42F2-48F0-8706-5264E012B10C}"/>
          </ac:spMkLst>
        </pc:spChg>
        <pc:spChg chg="add del">
          <ac:chgData name="Poojitha Surgi" userId="3f12ba8d792f7bea" providerId="LiveId" clId="{9B8D0E11-F78D-47FC-83D5-03FBB708B57A}" dt="2021-06-07T15:26:53.181" v="1984" actId="26606"/>
          <ac:spMkLst>
            <pc:docMk/>
            <pc:sldMk cId="3265131003" sldId="271"/>
            <ac:spMk id="15" creationId="{98E79BE4-34FE-485A-98A5-92CE8F7C4743}"/>
          </ac:spMkLst>
        </pc:spChg>
        <pc:spChg chg="add del">
          <ac:chgData name="Poojitha Surgi" userId="3f12ba8d792f7bea" providerId="LiveId" clId="{9B8D0E11-F78D-47FC-83D5-03FBB708B57A}" dt="2021-06-07T15:26:53.181" v="1984" actId="26606"/>
          <ac:spMkLst>
            <pc:docMk/>
            <pc:sldMk cId="3265131003" sldId="271"/>
            <ac:spMk id="16" creationId="{0288C6B4-AFC3-407F-A595-EFFD38D4CCAF}"/>
          </ac:spMkLst>
        </pc:spChg>
        <pc:spChg chg="add del">
          <ac:chgData name="Poojitha Surgi" userId="3f12ba8d792f7bea" providerId="LiveId" clId="{9B8D0E11-F78D-47FC-83D5-03FBB708B57A}" dt="2021-06-07T15:26:53.181" v="1984" actId="26606"/>
          <ac:spMkLst>
            <pc:docMk/>
            <pc:sldMk cId="3265131003" sldId="271"/>
            <ac:spMk id="17" creationId="{7A5F0580-5EE9-419F-96EE-B6529EF6E7D0}"/>
          </ac:spMkLst>
        </pc:spChg>
        <pc:spChg chg="add del">
          <ac:chgData name="Poojitha Surgi" userId="3f12ba8d792f7bea" providerId="LiveId" clId="{9B8D0E11-F78D-47FC-83D5-03FBB708B57A}" dt="2021-06-07T15:26:53.181" v="1984" actId="26606"/>
          <ac:spMkLst>
            <pc:docMk/>
            <pc:sldMk cId="3265131003" sldId="271"/>
            <ac:spMk id="18" creationId="{CF236821-17FE-429B-8D2C-08E13A64EA40}"/>
          </ac:spMkLst>
        </pc:spChg>
        <pc:spChg chg="add del">
          <ac:chgData name="Poojitha Surgi" userId="3f12ba8d792f7bea" providerId="LiveId" clId="{9B8D0E11-F78D-47FC-83D5-03FBB708B57A}" dt="2021-06-07T15:26:53.181" v="1984" actId="26606"/>
          <ac:spMkLst>
            <pc:docMk/>
            <pc:sldMk cId="3265131003" sldId="271"/>
            <ac:spMk id="19" creationId="{C0BDBCD2-E081-43AB-9119-C55465E59757}"/>
          </ac:spMkLst>
        </pc:spChg>
        <pc:spChg chg="add del">
          <ac:chgData name="Poojitha Surgi" userId="3f12ba8d792f7bea" providerId="LiveId" clId="{9B8D0E11-F78D-47FC-83D5-03FBB708B57A}" dt="2021-06-08T01:10:45.517" v="2139" actId="26606"/>
          <ac:spMkLst>
            <pc:docMk/>
            <pc:sldMk cId="3265131003" sldId="271"/>
            <ac:spMk id="21" creationId="{5E39A796-BE83-48B1-B33F-35C4A32AAB57}"/>
          </ac:spMkLst>
        </pc:spChg>
        <pc:spChg chg="add del">
          <ac:chgData name="Poojitha Surgi" userId="3f12ba8d792f7bea" providerId="LiveId" clId="{9B8D0E11-F78D-47FC-83D5-03FBB708B57A}" dt="2021-06-08T01:10:45.517" v="2139" actId="26606"/>
          <ac:spMkLst>
            <pc:docMk/>
            <pc:sldMk cId="3265131003" sldId="271"/>
            <ac:spMk id="22" creationId="{72F84B47-E267-4194-8194-831DB7B5547F}"/>
          </ac:spMkLst>
        </pc:spChg>
        <pc:spChg chg="add del">
          <ac:chgData name="Poojitha Surgi" userId="3f12ba8d792f7bea" providerId="LiveId" clId="{9B8D0E11-F78D-47FC-83D5-03FBB708B57A}" dt="2021-06-08T01:11:29.067" v="2144" actId="26606"/>
          <ac:spMkLst>
            <pc:docMk/>
            <pc:sldMk cId="3265131003" sldId="271"/>
            <ac:spMk id="27" creationId="{C95B82D5-A8BB-45BF-BED8-C7B206892100}"/>
          </ac:spMkLst>
        </pc:spChg>
        <pc:spChg chg="add del">
          <ac:chgData name="Poojitha Surgi" userId="3f12ba8d792f7bea" providerId="LiveId" clId="{9B8D0E11-F78D-47FC-83D5-03FBB708B57A}" dt="2021-06-08T01:11:29.067" v="2144" actId="26606"/>
          <ac:spMkLst>
            <pc:docMk/>
            <pc:sldMk cId="3265131003" sldId="271"/>
            <ac:spMk id="29" creationId="{296C61EC-FBF4-4216-BE67-6C864D30A01C}"/>
          </ac:spMkLst>
        </pc:spChg>
        <pc:spChg chg="add del">
          <ac:chgData name="Poojitha Surgi" userId="3f12ba8d792f7bea" providerId="LiveId" clId="{9B8D0E11-F78D-47FC-83D5-03FBB708B57A}" dt="2021-06-08T01:11:29.067" v="2144" actId="26606"/>
          <ac:spMkLst>
            <pc:docMk/>
            <pc:sldMk cId="3265131003" sldId="271"/>
            <ac:spMk id="31" creationId="{39D6C490-0229-4573-9696-B73E5B3A9C33}"/>
          </ac:spMkLst>
        </pc:spChg>
        <pc:spChg chg="add">
          <ac:chgData name="Poojitha Surgi" userId="3f12ba8d792f7bea" providerId="LiveId" clId="{9B8D0E11-F78D-47FC-83D5-03FBB708B57A}" dt="2021-06-08T01:11:29.067" v="2144" actId="26606"/>
          <ac:spMkLst>
            <pc:docMk/>
            <pc:sldMk cId="3265131003" sldId="271"/>
            <ac:spMk id="36" creationId="{C232B152-3720-4D3B-97ED-45CE5483F16F}"/>
          </ac:spMkLst>
        </pc:spChg>
        <pc:spChg chg="add">
          <ac:chgData name="Poojitha Surgi" userId="3f12ba8d792f7bea" providerId="LiveId" clId="{9B8D0E11-F78D-47FC-83D5-03FBB708B57A}" dt="2021-06-08T01:11:29.067" v="2144" actId="26606"/>
          <ac:spMkLst>
            <pc:docMk/>
            <pc:sldMk cId="3265131003" sldId="271"/>
            <ac:spMk id="38" creationId="{11BAB570-FF10-4E96-8A3F-FA9804702B89}"/>
          </ac:spMkLst>
        </pc:spChg>
        <pc:spChg chg="add">
          <ac:chgData name="Poojitha Surgi" userId="3f12ba8d792f7bea" providerId="LiveId" clId="{9B8D0E11-F78D-47FC-83D5-03FBB708B57A}" dt="2021-06-08T01:11:29.067" v="2144" actId="26606"/>
          <ac:spMkLst>
            <pc:docMk/>
            <pc:sldMk cId="3265131003" sldId="271"/>
            <ac:spMk id="40" creationId="{4B9FAFB2-BEB5-4848-8018-BCAD99E2E1AA}"/>
          </ac:spMkLst>
        </pc:spChg>
        <pc:picChg chg="add mod">
          <ac:chgData name="Poojitha Surgi" userId="3f12ba8d792f7bea" providerId="LiveId" clId="{9B8D0E11-F78D-47FC-83D5-03FBB708B57A}" dt="2021-06-08T01:11:41.857" v="2147" actId="14100"/>
          <ac:picMkLst>
            <pc:docMk/>
            <pc:sldMk cId="3265131003" sldId="271"/>
            <ac:picMk id="4" creationId="{A36F0779-134A-4CAA-A624-26CEE0F4A328}"/>
          </ac:picMkLst>
        </pc:picChg>
        <pc:picChg chg="add mod modCrop">
          <ac:chgData name="Poojitha Surgi" userId="3f12ba8d792f7bea" providerId="LiveId" clId="{9B8D0E11-F78D-47FC-83D5-03FBB708B57A}" dt="2021-06-08T01:11:46.815" v="2148" actId="1076"/>
          <ac:picMkLst>
            <pc:docMk/>
            <pc:sldMk cId="3265131003" sldId="271"/>
            <ac:picMk id="6" creationId="{FB6C9518-B14C-4A42-BEC1-16A94E0FA32E}"/>
          </ac:picMkLst>
        </pc:picChg>
      </pc:sldChg>
      <pc:sldChg chg="modSp new mod modTransition setBg">
        <pc:chgData name="Poojitha Surgi" userId="3f12ba8d792f7bea" providerId="LiveId" clId="{9B8D0E11-F78D-47FC-83D5-03FBB708B57A}" dt="2021-06-08T13:32:02.234" v="11351" actId="20577"/>
        <pc:sldMkLst>
          <pc:docMk/>
          <pc:sldMk cId="737677165" sldId="272"/>
        </pc:sldMkLst>
        <pc:spChg chg="mod">
          <ac:chgData name="Poojitha Surgi" userId="3f12ba8d792f7bea" providerId="LiveId" clId="{9B8D0E11-F78D-47FC-83D5-03FBB708B57A}" dt="2021-06-08T07:58:00.028" v="5326" actId="207"/>
          <ac:spMkLst>
            <pc:docMk/>
            <pc:sldMk cId="737677165" sldId="272"/>
            <ac:spMk id="2" creationId="{FA71E8A8-8544-4CB3-A1BA-0ACB113B8FCD}"/>
          </ac:spMkLst>
        </pc:spChg>
        <pc:spChg chg="mod">
          <ac:chgData name="Poojitha Surgi" userId="3f12ba8d792f7bea" providerId="LiveId" clId="{9B8D0E11-F78D-47FC-83D5-03FBB708B57A}" dt="2021-06-08T07:58:06.530" v="5327" actId="207"/>
          <ac:spMkLst>
            <pc:docMk/>
            <pc:sldMk cId="737677165" sldId="272"/>
            <ac:spMk id="3" creationId="{3A7556DC-7905-448D-BB77-20AA96289C54}"/>
          </ac:spMkLst>
        </pc:spChg>
        <pc:spChg chg="mod">
          <ac:chgData name="Poojitha Surgi" userId="3f12ba8d792f7bea" providerId="LiveId" clId="{9B8D0E11-F78D-47FC-83D5-03FBB708B57A}" dt="2021-06-08T13:32:02.234" v="11351" actId="20577"/>
          <ac:spMkLst>
            <pc:docMk/>
            <pc:sldMk cId="737677165" sldId="272"/>
            <ac:spMk id="4" creationId="{1086B68C-125C-4D04-8D45-B5CB9763B662}"/>
          </ac:spMkLst>
        </pc:spChg>
        <pc:spChg chg="mod">
          <ac:chgData name="Poojitha Surgi" userId="3f12ba8d792f7bea" providerId="LiveId" clId="{9B8D0E11-F78D-47FC-83D5-03FBB708B57A}" dt="2021-06-08T07:58:12.668" v="5328" actId="207"/>
          <ac:spMkLst>
            <pc:docMk/>
            <pc:sldMk cId="737677165" sldId="272"/>
            <ac:spMk id="5" creationId="{B222D382-C0F9-4521-AF08-EE90C394218C}"/>
          </ac:spMkLst>
        </pc:spChg>
        <pc:spChg chg="mod">
          <ac:chgData name="Poojitha Surgi" userId="3f12ba8d792f7bea" providerId="LiveId" clId="{9B8D0E11-F78D-47FC-83D5-03FBB708B57A}" dt="2021-06-08T08:53:06.312" v="6306" actId="20577"/>
          <ac:spMkLst>
            <pc:docMk/>
            <pc:sldMk cId="737677165" sldId="272"/>
            <ac:spMk id="6" creationId="{FA808B8C-FD23-419A-B180-7E7DF7E420E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27F8F2-E830-4B81-97AF-0D6661CFFD6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56A19D2-9A23-4E87-B219-85EDF6048090}">
      <dgm:prSet/>
      <dgm:spPr/>
      <dgm:t>
        <a:bodyPr/>
        <a:lstStyle/>
        <a:p>
          <a:r>
            <a:rPr lang="en-US" dirty="0"/>
            <a:t>Demineralization and remineralization is a continuous process; </a:t>
          </a:r>
        </a:p>
      </dgm:t>
    </dgm:pt>
    <dgm:pt modelId="{E6471046-0D91-44D9-9400-1B37E39C3EEC}" type="parTrans" cxnId="{C25FCC89-DDBB-4A3F-AFD8-872EDAC647C3}">
      <dgm:prSet/>
      <dgm:spPr/>
      <dgm:t>
        <a:bodyPr/>
        <a:lstStyle/>
        <a:p>
          <a:endParaRPr lang="en-US"/>
        </a:p>
      </dgm:t>
    </dgm:pt>
    <dgm:pt modelId="{286665A7-E01A-46F4-B498-29B7E84DFEE8}" type="sibTrans" cxnId="{C25FCC89-DDBB-4A3F-AFD8-872EDAC647C3}">
      <dgm:prSet/>
      <dgm:spPr/>
      <dgm:t>
        <a:bodyPr/>
        <a:lstStyle/>
        <a:p>
          <a:endParaRPr lang="en-US"/>
        </a:p>
      </dgm:t>
    </dgm:pt>
    <dgm:pt modelId="{01A68FC0-5960-4413-863B-BF0FFB2B6C56}">
      <dgm:prSet/>
      <dgm:spPr/>
      <dgm:t>
        <a:bodyPr/>
        <a:lstStyle/>
        <a:p>
          <a:r>
            <a:rPr lang="en-US" dirty="0"/>
            <a:t>A disruption in the balance of these two processes could be detrimental to the tooth repair.</a:t>
          </a:r>
        </a:p>
      </dgm:t>
    </dgm:pt>
    <dgm:pt modelId="{EABACF19-7557-4C25-BA3B-EBF85F9A565E}" type="parTrans" cxnId="{3EE45FC9-2739-46A9-A5C3-BAE9F681BD0C}">
      <dgm:prSet/>
      <dgm:spPr/>
      <dgm:t>
        <a:bodyPr/>
        <a:lstStyle/>
        <a:p>
          <a:endParaRPr lang="en-US"/>
        </a:p>
      </dgm:t>
    </dgm:pt>
    <dgm:pt modelId="{C519DEE6-08D1-43A9-B4A2-48E057EEBA7E}" type="sibTrans" cxnId="{3EE45FC9-2739-46A9-A5C3-BAE9F681BD0C}">
      <dgm:prSet/>
      <dgm:spPr/>
      <dgm:t>
        <a:bodyPr/>
        <a:lstStyle/>
        <a:p>
          <a:endParaRPr lang="en-US"/>
        </a:p>
      </dgm:t>
    </dgm:pt>
    <dgm:pt modelId="{EE6FBC18-5EB8-4395-B8D9-A33FEE28E206}">
      <dgm:prSet/>
      <dgm:spPr/>
      <dgm:t>
        <a:bodyPr/>
        <a:lstStyle/>
        <a:p>
          <a:r>
            <a:rPr lang="en-US" dirty="0"/>
            <a:t>The ratio between the two processes is important in determining hardness and strength of tooth structure.</a:t>
          </a:r>
        </a:p>
      </dgm:t>
    </dgm:pt>
    <dgm:pt modelId="{42AE29E9-5637-47CF-92C8-968683476B25}" type="parTrans" cxnId="{4894EF55-61CF-456C-9BED-181DAB3805F2}">
      <dgm:prSet/>
      <dgm:spPr/>
      <dgm:t>
        <a:bodyPr/>
        <a:lstStyle/>
        <a:p>
          <a:endParaRPr lang="en-US"/>
        </a:p>
      </dgm:t>
    </dgm:pt>
    <dgm:pt modelId="{7AC23DD4-C625-4248-A42D-B3C38A2374CC}" type="sibTrans" cxnId="{4894EF55-61CF-456C-9BED-181DAB3805F2}">
      <dgm:prSet/>
      <dgm:spPr/>
      <dgm:t>
        <a:bodyPr/>
        <a:lstStyle/>
        <a:p>
          <a:endParaRPr lang="en-US"/>
        </a:p>
      </dgm:t>
    </dgm:pt>
    <dgm:pt modelId="{6B700882-1A28-4ADB-8A22-E86155746336}" type="pres">
      <dgm:prSet presAssocID="{7C27F8F2-E830-4B81-97AF-0D6661CFFD6F}" presName="vert0" presStyleCnt="0">
        <dgm:presLayoutVars>
          <dgm:dir/>
          <dgm:animOne val="branch"/>
          <dgm:animLvl val="lvl"/>
        </dgm:presLayoutVars>
      </dgm:prSet>
      <dgm:spPr/>
    </dgm:pt>
    <dgm:pt modelId="{A87D60C7-9500-4E77-9784-C9BFF3D510B3}" type="pres">
      <dgm:prSet presAssocID="{456A19D2-9A23-4E87-B219-85EDF6048090}" presName="thickLine" presStyleLbl="alignNode1" presStyleIdx="0" presStyleCnt="3"/>
      <dgm:spPr/>
    </dgm:pt>
    <dgm:pt modelId="{710DF988-2AB2-4267-AC1A-65632B8020D3}" type="pres">
      <dgm:prSet presAssocID="{456A19D2-9A23-4E87-B219-85EDF6048090}" presName="horz1" presStyleCnt="0"/>
      <dgm:spPr/>
    </dgm:pt>
    <dgm:pt modelId="{9076364D-2B40-40ED-A78F-36B188C54892}" type="pres">
      <dgm:prSet presAssocID="{456A19D2-9A23-4E87-B219-85EDF6048090}" presName="tx1" presStyleLbl="revTx" presStyleIdx="0" presStyleCnt="3"/>
      <dgm:spPr/>
    </dgm:pt>
    <dgm:pt modelId="{A7CD8C6A-1FF2-45BD-99B6-792A43026698}" type="pres">
      <dgm:prSet presAssocID="{456A19D2-9A23-4E87-B219-85EDF6048090}" presName="vert1" presStyleCnt="0"/>
      <dgm:spPr/>
    </dgm:pt>
    <dgm:pt modelId="{40E79D49-1450-4FCE-84AA-4472A4449485}" type="pres">
      <dgm:prSet presAssocID="{01A68FC0-5960-4413-863B-BF0FFB2B6C56}" presName="thickLine" presStyleLbl="alignNode1" presStyleIdx="1" presStyleCnt="3"/>
      <dgm:spPr/>
    </dgm:pt>
    <dgm:pt modelId="{759818AF-55BA-475E-A74E-0BA151618F47}" type="pres">
      <dgm:prSet presAssocID="{01A68FC0-5960-4413-863B-BF0FFB2B6C56}" presName="horz1" presStyleCnt="0"/>
      <dgm:spPr/>
    </dgm:pt>
    <dgm:pt modelId="{F25F107E-62B7-47B5-9FFA-E2BFD41ADA2D}" type="pres">
      <dgm:prSet presAssocID="{01A68FC0-5960-4413-863B-BF0FFB2B6C56}" presName="tx1" presStyleLbl="revTx" presStyleIdx="1" presStyleCnt="3"/>
      <dgm:spPr/>
    </dgm:pt>
    <dgm:pt modelId="{9B9B2C78-C4A9-489D-B459-672083E5D22B}" type="pres">
      <dgm:prSet presAssocID="{01A68FC0-5960-4413-863B-BF0FFB2B6C56}" presName="vert1" presStyleCnt="0"/>
      <dgm:spPr/>
    </dgm:pt>
    <dgm:pt modelId="{9124D2D7-4002-4BF2-82C9-8C4771586183}" type="pres">
      <dgm:prSet presAssocID="{EE6FBC18-5EB8-4395-B8D9-A33FEE28E206}" presName="thickLine" presStyleLbl="alignNode1" presStyleIdx="2" presStyleCnt="3"/>
      <dgm:spPr/>
    </dgm:pt>
    <dgm:pt modelId="{876F285D-F4F0-48E6-9C6F-3BFD904CD2AB}" type="pres">
      <dgm:prSet presAssocID="{EE6FBC18-5EB8-4395-B8D9-A33FEE28E206}" presName="horz1" presStyleCnt="0"/>
      <dgm:spPr/>
    </dgm:pt>
    <dgm:pt modelId="{F6C13F62-62CB-4876-BE58-48CA9E0AA6E2}" type="pres">
      <dgm:prSet presAssocID="{EE6FBC18-5EB8-4395-B8D9-A33FEE28E206}" presName="tx1" presStyleLbl="revTx" presStyleIdx="2" presStyleCnt="3"/>
      <dgm:spPr/>
    </dgm:pt>
    <dgm:pt modelId="{AFD69435-4953-4A60-BF94-DE295C20699A}" type="pres">
      <dgm:prSet presAssocID="{EE6FBC18-5EB8-4395-B8D9-A33FEE28E206}" presName="vert1" presStyleCnt="0"/>
      <dgm:spPr/>
    </dgm:pt>
  </dgm:ptLst>
  <dgm:cxnLst>
    <dgm:cxn modelId="{99C94C03-F4B5-4C1F-A157-A5296E9ADD4A}" type="presOf" srcId="{01A68FC0-5960-4413-863B-BF0FFB2B6C56}" destId="{F25F107E-62B7-47B5-9FFA-E2BFD41ADA2D}" srcOrd="0" destOrd="0" presId="urn:microsoft.com/office/officeart/2008/layout/LinedList"/>
    <dgm:cxn modelId="{4086A936-9056-4D4A-BC33-9D154C1A0B4B}" type="presOf" srcId="{456A19D2-9A23-4E87-B219-85EDF6048090}" destId="{9076364D-2B40-40ED-A78F-36B188C54892}" srcOrd="0" destOrd="0" presId="urn:microsoft.com/office/officeart/2008/layout/LinedList"/>
    <dgm:cxn modelId="{B9D35853-9C9B-41EC-AD16-80EEB1796385}" type="presOf" srcId="{7C27F8F2-E830-4B81-97AF-0D6661CFFD6F}" destId="{6B700882-1A28-4ADB-8A22-E86155746336}" srcOrd="0" destOrd="0" presId="urn:microsoft.com/office/officeart/2008/layout/LinedList"/>
    <dgm:cxn modelId="{4894EF55-61CF-456C-9BED-181DAB3805F2}" srcId="{7C27F8F2-E830-4B81-97AF-0D6661CFFD6F}" destId="{EE6FBC18-5EB8-4395-B8D9-A33FEE28E206}" srcOrd="2" destOrd="0" parTransId="{42AE29E9-5637-47CF-92C8-968683476B25}" sibTransId="{7AC23DD4-C625-4248-A42D-B3C38A2374CC}"/>
    <dgm:cxn modelId="{C25FCC89-DDBB-4A3F-AFD8-872EDAC647C3}" srcId="{7C27F8F2-E830-4B81-97AF-0D6661CFFD6F}" destId="{456A19D2-9A23-4E87-B219-85EDF6048090}" srcOrd="0" destOrd="0" parTransId="{E6471046-0D91-44D9-9400-1B37E39C3EEC}" sibTransId="{286665A7-E01A-46F4-B498-29B7E84DFEE8}"/>
    <dgm:cxn modelId="{3EE45FC9-2739-46A9-A5C3-BAE9F681BD0C}" srcId="{7C27F8F2-E830-4B81-97AF-0D6661CFFD6F}" destId="{01A68FC0-5960-4413-863B-BF0FFB2B6C56}" srcOrd="1" destOrd="0" parTransId="{EABACF19-7557-4C25-BA3B-EBF85F9A565E}" sibTransId="{C519DEE6-08D1-43A9-B4A2-48E057EEBA7E}"/>
    <dgm:cxn modelId="{A6D527CF-B2CC-46E4-8B8B-C772E40323BD}" type="presOf" srcId="{EE6FBC18-5EB8-4395-B8D9-A33FEE28E206}" destId="{F6C13F62-62CB-4876-BE58-48CA9E0AA6E2}" srcOrd="0" destOrd="0" presId="urn:microsoft.com/office/officeart/2008/layout/LinedList"/>
    <dgm:cxn modelId="{0979D311-B6FB-456C-B4BA-9C87088A61BE}" type="presParOf" srcId="{6B700882-1A28-4ADB-8A22-E86155746336}" destId="{A87D60C7-9500-4E77-9784-C9BFF3D510B3}" srcOrd="0" destOrd="0" presId="urn:microsoft.com/office/officeart/2008/layout/LinedList"/>
    <dgm:cxn modelId="{4ACA7145-2B27-4945-8C84-994D9A1DDB9F}" type="presParOf" srcId="{6B700882-1A28-4ADB-8A22-E86155746336}" destId="{710DF988-2AB2-4267-AC1A-65632B8020D3}" srcOrd="1" destOrd="0" presId="urn:microsoft.com/office/officeart/2008/layout/LinedList"/>
    <dgm:cxn modelId="{FC6CDA4D-F5FC-42F6-A55F-E95A69FA7CC8}" type="presParOf" srcId="{710DF988-2AB2-4267-AC1A-65632B8020D3}" destId="{9076364D-2B40-40ED-A78F-36B188C54892}" srcOrd="0" destOrd="0" presId="urn:microsoft.com/office/officeart/2008/layout/LinedList"/>
    <dgm:cxn modelId="{F40B61DA-C420-477D-A428-CB0EEBCEA8FC}" type="presParOf" srcId="{710DF988-2AB2-4267-AC1A-65632B8020D3}" destId="{A7CD8C6A-1FF2-45BD-99B6-792A43026698}" srcOrd="1" destOrd="0" presId="urn:microsoft.com/office/officeart/2008/layout/LinedList"/>
    <dgm:cxn modelId="{B9118DDB-6D0A-46B9-8434-6551A3FF5542}" type="presParOf" srcId="{6B700882-1A28-4ADB-8A22-E86155746336}" destId="{40E79D49-1450-4FCE-84AA-4472A4449485}" srcOrd="2" destOrd="0" presId="urn:microsoft.com/office/officeart/2008/layout/LinedList"/>
    <dgm:cxn modelId="{1B6099BB-4409-4D3A-B6A3-F3893579BCDD}" type="presParOf" srcId="{6B700882-1A28-4ADB-8A22-E86155746336}" destId="{759818AF-55BA-475E-A74E-0BA151618F47}" srcOrd="3" destOrd="0" presId="urn:microsoft.com/office/officeart/2008/layout/LinedList"/>
    <dgm:cxn modelId="{5F2DD33D-53F7-4935-B76B-41BEF15AA7A9}" type="presParOf" srcId="{759818AF-55BA-475E-A74E-0BA151618F47}" destId="{F25F107E-62B7-47B5-9FFA-E2BFD41ADA2D}" srcOrd="0" destOrd="0" presId="urn:microsoft.com/office/officeart/2008/layout/LinedList"/>
    <dgm:cxn modelId="{605783F5-F46F-4001-B3F1-8B7F0DF80B09}" type="presParOf" srcId="{759818AF-55BA-475E-A74E-0BA151618F47}" destId="{9B9B2C78-C4A9-489D-B459-672083E5D22B}" srcOrd="1" destOrd="0" presId="urn:microsoft.com/office/officeart/2008/layout/LinedList"/>
    <dgm:cxn modelId="{5E76B90A-7B61-479B-813D-B2F4B6CFB3DC}" type="presParOf" srcId="{6B700882-1A28-4ADB-8A22-E86155746336}" destId="{9124D2D7-4002-4BF2-82C9-8C4771586183}" srcOrd="4" destOrd="0" presId="urn:microsoft.com/office/officeart/2008/layout/LinedList"/>
    <dgm:cxn modelId="{271C4F00-43FF-4F50-AB45-9FAF1FE9F11E}" type="presParOf" srcId="{6B700882-1A28-4ADB-8A22-E86155746336}" destId="{876F285D-F4F0-48E6-9C6F-3BFD904CD2AB}" srcOrd="5" destOrd="0" presId="urn:microsoft.com/office/officeart/2008/layout/LinedList"/>
    <dgm:cxn modelId="{4CC9FBBE-21F4-4451-A752-D1B0B0BCBEF0}" type="presParOf" srcId="{876F285D-F4F0-48E6-9C6F-3BFD904CD2AB}" destId="{F6C13F62-62CB-4876-BE58-48CA9E0AA6E2}" srcOrd="0" destOrd="0" presId="urn:microsoft.com/office/officeart/2008/layout/LinedList"/>
    <dgm:cxn modelId="{957331A2-588D-4293-9AB5-7EC9DBECF733}" type="presParOf" srcId="{876F285D-F4F0-48E6-9C6F-3BFD904CD2AB}" destId="{AFD69435-4953-4A60-BF94-DE295C20699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D60C7-9500-4E77-9784-C9BFF3D510B3}">
      <dsp:nvSpPr>
        <dsp:cNvPr id="0" name=""/>
        <dsp:cNvSpPr/>
      </dsp:nvSpPr>
      <dsp:spPr>
        <a:xfrm>
          <a:off x="0" y="1739"/>
          <a:ext cx="97982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6364D-2B40-40ED-A78F-36B188C54892}">
      <dsp:nvSpPr>
        <dsp:cNvPr id="0" name=""/>
        <dsp:cNvSpPr/>
      </dsp:nvSpPr>
      <dsp:spPr>
        <a:xfrm>
          <a:off x="0" y="1739"/>
          <a:ext cx="9798299" cy="118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Demineralization and remineralization is a continuous process; </a:t>
          </a:r>
        </a:p>
      </dsp:txBody>
      <dsp:txXfrm>
        <a:off x="0" y="1739"/>
        <a:ext cx="9798299" cy="1186559"/>
      </dsp:txXfrm>
    </dsp:sp>
    <dsp:sp modelId="{40E79D49-1450-4FCE-84AA-4472A4449485}">
      <dsp:nvSpPr>
        <dsp:cNvPr id="0" name=""/>
        <dsp:cNvSpPr/>
      </dsp:nvSpPr>
      <dsp:spPr>
        <a:xfrm>
          <a:off x="0" y="1188299"/>
          <a:ext cx="97982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5F107E-62B7-47B5-9FFA-E2BFD41ADA2D}">
      <dsp:nvSpPr>
        <dsp:cNvPr id="0" name=""/>
        <dsp:cNvSpPr/>
      </dsp:nvSpPr>
      <dsp:spPr>
        <a:xfrm>
          <a:off x="0" y="1188299"/>
          <a:ext cx="9798299" cy="118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A disruption in the balance of these two processes could be detrimental to the tooth repair.</a:t>
          </a:r>
        </a:p>
      </dsp:txBody>
      <dsp:txXfrm>
        <a:off x="0" y="1188299"/>
        <a:ext cx="9798299" cy="1186559"/>
      </dsp:txXfrm>
    </dsp:sp>
    <dsp:sp modelId="{9124D2D7-4002-4BF2-82C9-8C4771586183}">
      <dsp:nvSpPr>
        <dsp:cNvPr id="0" name=""/>
        <dsp:cNvSpPr/>
      </dsp:nvSpPr>
      <dsp:spPr>
        <a:xfrm>
          <a:off x="0" y="2374859"/>
          <a:ext cx="97982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C13F62-62CB-4876-BE58-48CA9E0AA6E2}">
      <dsp:nvSpPr>
        <dsp:cNvPr id="0" name=""/>
        <dsp:cNvSpPr/>
      </dsp:nvSpPr>
      <dsp:spPr>
        <a:xfrm>
          <a:off x="0" y="2374859"/>
          <a:ext cx="9798299" cy="1186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The ratio between the two processes is important in determining hardness and strength of tooth structure.</a:t>
          </a:r>
        </a:p>
      </dsp:txBody>
      <dsp:txXfrm>
        <a:off x="0" y="2374859"/>
        <a:ext cx="9798299" cy="118655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2:56.431"/>
    </inkml:context>
    <inkml:brush xml:id="br0">
      <inkml:brushProperty name="width" value="0.35" units="cm"/>
      <inkml:brushProperty name="height" value="0.35" units="cm"/>
      <inkml:brushProperty name="color" value="#AB008B"/>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3:26.808"/>
    </inkml:context>
    <inkml:brush xml:id="br0">
      <inkml:brushProperty name="width" value="0.35" units="cm"/>
      <inkml:brushProperty name="height" value="0.35" units="cm"/>
      <inkml:brushProperty name="color" value="#AB008B"/>
      <inkml:brushProperty name="ignorePressure" value="1"/>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30.78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2239 0,'0'53,"2"-24,-1 0,-2 1,-1-1,-2 1,0-1,-2 0,-17 50,-28 28,32-69,1 0,1 0,-18 70,29-79,-6 29,-2-1,-2 0,-37 81,29-89,-6 10,2 2,-27 88,40-106,-1-1,-40 70,36-72,-7 7,-11 25,19-32,-1-1,-1-2,-47 62,17-25,-119 160,149-211,-1 0,-1-2,-28 21,-24 21,-59 52,-25 22,141-121,-1-1,-1-1,0-1,-1-1,-39 17,-17 10,52-25,0-1,-1-2,0 0,-1-2,0-1,0-1,-53 6,63-11,0-2,0 0,1-1,-1-1,0 0,0-1,1-1,0-1,0 0,0-1,0-1,1 0,0-1,-18-13,28 17,0-1,0 1,1-1,0 0,0 0,0-1,0 1,1-1,0 0,0 0,1 0,-1 0,2 0,-1 0,0-1,1 1,0-10,-1-14,1 0,7-49,-2 16,-4 47,0 6,0 0,1 0,0 0,0 0,6-18,-6 25,0 0,1 0,-1 0,1 1,0-1,0 1,0-1,0 1,0 0,1 0,-1 0,1 0,-1 0,1 0,0 1,-1-1,1 1,0 0,0 0,0 0,0 0,0 0,5 0,31-3,0 2,0 1,54 6,12 0,-87-5,5 0,0 1,41 6,-56-5,1 0,-1 1,0 0,0 1,0-1,0 1,0 1,-1 0,0 0,12 11,184 196,-185-195,1 0,0-1,1-2,1 0,28 15,-23-17,0 0,0-1,1-2,0-1,1-1,0-1,0-1,0-2,1-1,30-2,642-3,-656 1,0-3,-1-2,0-1,0-3,-1-1,83-36,-103 36,0-1,-1-1,36-30,-14 9,-9 8,-1-2,-1-1,-2-2,-1-1,26-37,-4-13,-3-2,42-104,-38 77,-39 79,0-1,-3-1,-1 0,-1-1,-3 0,4-44,-4-223,-7 202,0 64,-3 0,0 1,-2 0,-2 0,-24-67,-88-164,31 76,86 186,-9-27,-3 0,0 1,-24-35,32 58,0 1,-1 0,0 0,0 0,-1 1,1 0,-1 1,-1 0,1 0,-1 1,1 0,-20-4,-11-2,-77-7,94 15,-74-12,44 5,-80-2,21 10,-200 5,298-3,-1 0,1 1,0 1,0 1,0 0,0 0,1 1,-1 1,1 1,1-1,-1 2,1 0,0 0,1 1,0 1,1 0,-1 0,2 1,0 0,0 1,1 0,1 0,-1 1,-4 14,-55 104,39-79,3 1,-21 58,35-70,2 2,-5 70,4-32,6-53,1 0,1 0,2 0,0 0,6 36,-3-50,0-1,1 1,0-1,1 0,1-1,0 1,0-1,1 0,1-1,0 1,1-2,16 18,-1-8,1-1,1-2,0 0,1-2,41 17,-40-18,4 2,1-2,0-1,51 13,-70-23,-1-1,1 0,0-1,-1 0,1-1,0-1,0 0,-1-1,1 0,-1-1,1-1,12-5,33-13,-41 16,0 0,0-1,-1-1,0 0,0-2,-1 0,-1 0,29-25,9-23,-34 36,0 1,1 0,1 2,1 0,1 2,0 0,26-13,-43 28,1-1,1-1,-1 1,0-1,0 0,0-1,-1 1,1-1,-1-1,0 1,9-13,-4-1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35.735"/>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73 255,'0'2,"0"23,0 0,7 37,-5-53,0 0,1 0,0 0,1 0,-1-1,2 1,-1-1,1 0,12 14,-10-13,0-1,0 1,1-1,0-1,0 0,1 0,0 0,0-1,1 0,0-1,0 0,0-1,0 0,1 0,12 2,32 5,1-1,0-4,1-1,99-6,-149 0,0 0,0-1,-1 1,1-1,0-1,-1 1,0-1,0 0,1-1,-2 1,1-1,0 0,-1-1,0 1,0-1,9-11,0-4,-1 0,-1-1,15-35,5-9,-26 52,0 0,0-1,-1 0,-1 0,-1 0,0 0,2-25,-4 7,0 0,-7-46,6 75,-1-1,1 1,-1-1,0 1,-1-1,1 1,-1-1,1 1,-1 0,0 0,0 0,0 0,-1 0,1 0,-1 1,0-1,1 1,-1-1,0 1,0 0,-1 1,1-1,0 0,0 1,-1 0,1-1,-1 1,0 1,-5-2,-12 0,0 0,0 1,0 2,-25 2,9 0,-127-3,-58 4,213-3,0 1,0 0,1 1,-1 0,1 0,-1 1,1 0,0 0,1 1,-1 0,1 0,0 1,0 0,-10 10,1 3,1 1,0 0,1 0,-12 26,15-23,1 0,1 0,1 1,2 0,0 0,1 1,-1 31,4 180,5-114,-3-103,0 0,2 0,0 1,1-1,1-1,0 1,2 0,0-1,1 0,1-1,0 1,2-1,0-1,17 23,16 15,-23-27,1-1,28 27,-41-46,-1-1,0 0,1 0,0-1,1 0,-1-1,1 1,0-1,0-1,0 0,1 0,9 1,37 0,1-2,80-7,-2 0,-96 6,68-3,-98 1,0 0,0-1,-1 0,1 0,-1-1,1 0,-1 0,0-1,11-7,-1-6,-6-1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40.78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0,'0'1435,"0"-1428,3-9,3-15,6-30,7-154,-2 17,-7 11,-6 49,12 39,-11 63,0 0,1-23,-3 22,1 1,0 1,2-1,1 1,1 0,0 0,2 1,0 0,1 1,1 0,1 1,1 0,0 1,1 1,27-23,-25 24,0 1,1 0,1 2,35-19,-42 26,0 0,0 1,1 0,0 0,0 2,0 0,0 0,0 1,20 1,-28 0,0 1,1 0,-1 0,0 1,0-1,0 1,1 0,-2 0,1 1,0 0,0-1,-1 2,0-1,1 0,-1 1,-1 0,1 0,0 0,-1 0,0 1,0-1,0 1,-1 0,4 8,3 12,-1 0,-2 0,0 0,2 28,4 15,-2-8,-3 0,-2 1,-3 0,-6 67,1 3,3-130,2 48,-2-49,0 0,0 1,0-1,0 0,0 1,0-1,0 0,0 1,0-1,0 0,0 1,0-1,1 0,-1 0,0 1,0-1,0 0,0 1,0-1,1 0,-1 0,0 1,0-1,0 0,1 0,-1 0,0 1,0-1,1 0,-1 0,0 0,1 0,-1 0,0 1,0-1,1 0,-1 0,1 0,11-24,8-41,14-81,3-16,48-97,-83 253,0 0,0 0,1 0,-1 0,1 1,1 0,-1-1,1 1,0 0,0 1,1-1,-1 1,11-8,-8 8,0 1,1-1,0 1,-1 0,1 1,0 0,0 0,1 1,-1 0,12 0,7 0,-2-2,1 2,-1 1,0 1,1 1,-1 1,25 7,-45-8,-1 1,1-1,-1 1,1 0,-1 0,0 0,0 1,0-1,0 1,-1 0,1 0,-1 0,0 1,-1-1,1 1,-1 0,3 5,3 12,-1 1,8 38,3 9,-9-40,-1 1,-1 0,-1 0,1 51,-8 131,-2-84,3 376,-7-573,0 27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43.640"/>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49 0,'0'1184,"-1"-1173,-1-9,-6-22,-7-40,-7-43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45.70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46.08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51.56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0,'0'1512,"1"-1530,2-1,0 0,7-24,1-5,2-2,25-65,-23 72,-1-1,12-64,-16 65,1 0,3 0,1 2,28-57,-3 8,-27 62,31-46,-7 13,-28 42,1 1,1 0,0 0,2 1,0 1,1 0,0 1,1 0,21-15,3 3,1 2,85-40,-104 56,0 1,1 1,0 1,0 1,1 1,0 1,-1 1,30 1,-48 0,1 2,-1-1,0 0,1 1,-1 0,0 0,0 0,0 0,0 1,0-1,0 1,0 0,0 1,-1-1,1 0,-1 1,0 0,0 0,0 0,0 0,0 1,-1-1,1 1,3 6,-2 1,-1 1,0-1,0 0,-2 1,1 0,-1-1,-2 24,-2 74,-1-53,3 0,2-1,14 91,-7-97,2 86,-5-41,25 50,-28-128,0-1,0 1,2 0,0-1,1 0,10 23,-12-33,0 0,0 1,1-2,0 1,0 0,0-1,0 0,0 0,1 0,0 0,0-1,0 1,0-2,1 1,-1 0,1-1,0 0,-1 0,1-1,8 2,2-2,1 0,-1-1,1-1,-1 0,1-2,-1 1,0-2,0 0,0-1,-1-1,1 0,24-15,-36 19,-1-1,1 1,-1-1,0 0,0 0,0 0,-1-1,1 1,-1-1,1 1,-1-1,0 0,-1 0,1 0,2-7,1-14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55.13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1 357,'1'10,"1"0,1 0,0 0,0-1,1 1,8 15,-7-15,-2-3,0 1,0-1,1 0,1 0,-1 0,1-1,0 0,0 0,1 0,0 0,0-1,0 0,1 0,-1-1,1 0,0 0,0 0,1-1,-1 0,1-1,14 4,28 5,1-3,-1-1,78 0,27-5,144-7,-291 4,0 0,-1 0,1-1,-1-1,0 1,0-1,0 0,0-1,0 1,-1-1,1-1,-1 1,0-1,0 0,-1-1,0 1,0-1,0 0,0-1,-1 1,3-7,7-16,-1 1,-2-1,15-59,-8 25,-14 50,0 0,-1 0,-1 0,0 0,-1 0,0 0,-1-1,-1 1,-3-22,3 29,0 1,-1 0,0-1,1 1,-2 0,1 0,-1 1,0-1,0 0,0 1,0 0,-1-1,0 1,0 1,0-1,0 1,0-1,-1 1,0 0,1 1,-1-1,0 1,0 0,-1 0,-9-2,-24-1,-1 1,1 2,-77 6,21 0,-8-5,-91 4,188-3,0 1,-1 1,1-1,0 1,1 0,-1 1,0-1,0 1,1 0,0 0,0 1,0 0,0 0,0 0,1 0,-5 6,-4 8,0 0,1 1,-12 24,-1 3,11-20,1 0,1 1,2 0,0 1,2 0,2 0,-7 54,6 11,7 104,2-84,-2-98,2-1,-1 1,2 0,0-1,0 1,2-1,0 0,9 20,7 4,39 55,-37-60,11 21,-19-28,2 0,36 42,-47-62,1 1,-1-1,1 0,1-1,-1 0,1 0,0 0,0-1,0 0,1-1,-1 0,1 0,16 3,29-2,1-2,69-6,-7 0,-85 2,0-1,49-13,-28 5,-47 10,0 0,-1-1,1 0,0 0,0-1,-1 1,1-1,-1-1,0 1,0-1,0 1,-1-1,1-1,-1 1,0-1,0 0,0 0,-1 0,0 0,0 0,0-1,-1 0,1 1,-1-1,-1 0,1 0,-1 0,0 0,0 0,-1-9,2-13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56.836"/>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55 1,'0'1533,"0"-1526,-4 41,4-47,0 0,0 0,0 0,0 0,-1 0,1 0,-1 0,1 0,-1 0,1 0,-1 0,1 0,-1 0,0 0,1-1,-1 1,0 0,0 0,0-1,0 1,1-1,-1 1,0-1,0 1,0-1,0 1,0-1,0 0,0 0,0 1,0-1,-1 0,1 0,0 0,0 0,0 0,-1-1,-19-5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8:58.776"/>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0 146,'7'-2,"0"1,0-1,0 0,0 0,-1 0,1-1,-1-1,9-4,16-8,156-55,-168 64,0 1,0 0,1 2,-1 0,38-1,105 7,-66 1,-27-3,-39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03.41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2,'136'-2,"150"5,-276-1,0 0,0 0,-1 1,1 0,-1 0,0 1,13 8,62 43,-44-28,-29-18,1 1,-1 0,-1 0,0 1,0 1,-1-1,-1 1,0 1,0 0,-2 0,1 0,-2 1,1 0,3 18,2 14,-2 0,-3 0,2 57,-4 493,-6-314,0-171,5 124,-3-232,0 0,0 0,1-1,-1 1,1 0,0-1,0 1,0 0,0-1,0 1,0-1,1 0,-1 1,1-1,0 0,0 0,0 0,0 0,0 0,0 0,3 1,-1-1,0-1,0 1,0-1,0 0,0 0,0 0,1-1,-1 1,0-1,0 0,1-1,6 0,0-1,1-1,-1 0,0-1,0 0,0 0,-1-1,0-1,0 0,15-11,-8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06.055"/>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877 1,'-420'0,"410"0,0 0,0 1,0 1,0-1,0 2,0-1,1 1,-1 1,1 0,0 0,0 1,0 0,1 1,-9 6,1 2,2 1,-1 0,2 1,0 1,-19 32,-28 36,45-67,1 0,1 2,1-1,1 1,-17 39,14-16,-17 81,29-111,0 0,1 0,0 0,1 0,1 0,0 0,0 0,1-1,1 1,0 0,6 14,-5-20,1 1,0-1,0 1,0-1,1-1,0 1,0-1,0 0,1 0,0-1,0 0,1 0,-1-1,1 0,0 0,0-1,0 0,1 0,-1-1,11 2,17 1,0-1,0-2,55-3,-70 0,0-1,0-2,0 0,0-1,0-2,-1 0,0-1,0-1,-1 0,0-2,32-24,-29 18,-1-2,0 0,-2-1,-1-1,30-43,16-10,-54 56</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11.13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0,'2'1,"0"0,0 0,0 0,0 0,0 1,-1-1,1 1,0-1,-1 1,1 0,-1-1,0 1,1 0,-1 0,0 0,0 0,0 0,-1 0,1 0,0 0,-1 1,1 3,7 14,13 16,2-2,34 42,-12-29,-30-33,0 1,-1 1,-1 0,0 1,17 31,44 88,-69-126,0 1,-1 1,0-1,-1 1,0-1,-1 1,0 0,1 16,-6 104,0-58,4 33,-4 94,-13-117,10-63,2 1,-3 25,6 51,1-62,-1 0,-1-1,-8 38,2-25,2 1,0 80,2-16,-11-9,-1 4,13-80,-2-1,0 0,-18 49,14-49,1 0,2 0,-6 51,7 33,11 126,-5-234,-1 1,1-1,0 1,-1-1,2 1,-1-1,0 0,1 0,-1 1,1-1,0 0,0-1,0 1,0 0,1-1,-1 1,1-1,0 1,0-1,-1 0,1 0,0-1,1 1,-1-1,0 1,0-1,1 0,-1 0,1 0,4 0,13 1,-1 0,0-2,1 0,25-4,-6 1,-25 2,1 0,0-1,0-1,-1 0,1-1,17-7,-28 9,1-1,-1 1,-1-1,1 0,0 0,-1 0,1-1,-1 1,0-1,0 0,-1 0,1-1,-1 1,0-1,0 0,0 1,-1-1,0-1,0 1,0 0,1-6,2-26,-3 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12.95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1,'1'0,"0"0,0 0,0 1,0-1,0 1,0-1,0 0,0 1,0 0,0-1,0 1,0 0,0-1,0 1,-1 0,1 0,0 0,-1-1,1 1,0 0,-1 0,1 0,-1 0,0 0,1 0,-1 2,9 34,-7-25,21 87,-8-42,-3 0,-2 1,4 92,-16 963,-1-1077,-1-22,3-14,1 0,0 0,0 0,-1 0,1 0,0 0,0 0,-1 0,1 0,0 0,0-1,0 1,-1 0,1 0,0 0,0 0,-1 0,1 0,0 0,0-1,0 1,0 0,-1 0,1 0,0-1,0 1,0 0,0 0,0 0,0-1,-1 1,1 0,0 0,0-1,0 1,0 0,0 0,0-1,0 1,0 0,0 0,0 0,0-1,0 1,0 0,1-1,-21-87,8 32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14.015"/>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19.16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0,'0'2,"1"-1,-1 0,0 1,1-1,0 0,-1 0,1 1,0-1,0 0,0 0,-1 0,1 0,0 0,0 0,1 0,-1 0,0 0,0-1,0 1,1 0,-1-1,0 1,0-1,1 1,-1-1,1 0,-1 0,2 1,49 5,-43-6,247 2,27 1,-166 13,-66-8,56 2,-101-10,-1 0,1 0,-1 0,1 1,-1 0,1 0,-1 1,0-1,0 1,0 0,0 1,0-1,7 5,-9-3,0-1,0 0,-1 1,1 0,-1 0,0 0,0 0,0 0,-1 0,1 0,-1 1,0-1,0 1,0-1,-1 1,0-1,0 6,-1 36,-2 1,-3-1,-17 71,18-90,-32 116,24-94,-30 72,5-19,25-61,-2-2,-1 1,-3-2,-33 53,33-59,-22 50,-4 9,13-33,14-25,-1 0,-1-2,-2 0,-33 37,3-7,37-42,0-1,-28 25,-3 2,43-42,0 0,1 0,-1 0,1 0,0 1,0-1,0 0,0 1,1 0,-1-1,1 1,0 0,-1 6,2-9,1 1,-1-1,1 0,-1 1,1-1,-1 0,1 0,0 0,0 1,-1-1,1 0,0 0,0 0,0 0,0-1,1 1,-1 0,0 0,0-1,0 1,1 0,-1-1,0 1,0-1,1 0,-1 1,3-1,41 5,-40-4,353-1,-150-4,210 4,-413 1,1-1,-1 0,0 0,1 0,-1-1,0 0,1 0,-1 0,0-1,0 0,0 0,0 0,0 0,6-5,3-8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26.85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0,'545'0,"-528"1,0 0,0 1,0 1,-1 1,1 0,-1 1,0 1,-1 0,1 2,18 10,-2 3,-1 1,-1 1,41 42,-58-52,-2 0,1 1,-1 1,-1 0,-1 0,0 1,8 21,-5-5,-2 0,13 63,-10-33,-6-31,-1 0,3 56,-8 635,-3-330,2-383,1-4,-1-1,0 0,0 1,0-1,0 1,-1-1,0 0,0 1,0-1,0 0,-1 0,0 0,-4 8,6-12,0 0,0 0,0 0,0 0,0 0,-1 0,1 0,0 0,0 0,0 1,0-1,-1 0,1 0,0 0,0 0,0 0,0 0,-1 0,1 0,0 0,0-1,0 1,0 0,-1 0,1 0,0 0,0 0,0 0,0 0,-1 0,1 0,0 0,0-1,0 1,0 0,0 0,0 0,-1 0,1 0,0-1,0 1,0 0,0 0,0 0,0 0,0-1,0 1,0 0,-6-16,1-17,1-64,3 46</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29.33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698 2,'-103'-2,"-121"5,215-3,0 1,-1 1,1 0,0 0,0 1,0 0,0 1,1-1,-1 2,1-1,0 1,1 1,-1-1,1 1,-13 13,2 3,1 1,1 1,-24 49,39-71,-38 58,27-43,1 1,-14 26,17-22,0-1,1 1,1 0,1 0,1 1,1 0,1-1,1 38,1-48,0-1,0-1,1 1,0-1,0 1,6 18,-6-26,0 0,0 0,1 0,0-1,0 1,-1 0,1-1,1 1,-1-1,0 0,1 0,-1 0,1 0,0 0,-1 0,1-1,0 1,0-1,0 0,0 0,0 0,0 0,5 0,30 3,0-1,-1-2,61-6,-1 0,-73 5,0 0,-1-2,1-1,-1 0,0-2,0-1,0 0,-1-2,0-1,0-1,35-21,-53 28,0 0,-1 0,0 0,1 0,-1-1,0 1,-1-1,5-6,2-11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32.810"/>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143 0,'0'1105,"-2"-1051,-13 70,-3 43,17-92,-4-1,-3 0,-25 106,23-133,2 0,-1 55,-7 45,5-62,5 0,7 149,2-80,-5-31,5 133,-2-252,-1 0,1 0,0 0,0 0,0-1,0 1,1 0,-1-1,1 1,0-1,0 0,1 1,-1-1,1 0,-1 0,6 4,-2-3,0 0,0 0,1 0,-1-1,1 0,0-1,0 1,10 1,12 1,-1-1,1-2,45-2,-59 0,4 1,-1-1,1-1,0-1,0 0,-1-2,0 0,1-1,-2 0,35-17,-18 5,-12 6,-2 0,0-1,22-17,-36 25,-1-1,0 0,0 0,-1 0,1-1,-1 1,0-1,0 0,-1 0,0-1,0 1,0-1,-1 0,0 1,1-9,1-27,-2-1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34.81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1,'0'6,"23"2,21 0,13-2,28-2,10-1,2-2,-5 0,-11-1,-14 0,-13-1,-8 1,-8 0,-3 0,-2 0,-7 5,-8 3</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36.44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0,'0'517,"1"-493,2-1,1 0,0 0,2 0,11 29,-8-27,-2-1,0 1,-2 1,2 25,-5 301,-4-200,2-167</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37.20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41.20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738 0,'-15'2,"1"0,-1 1,1 0,-28 11,-3 0,-51 8,48-12,-93 32,127-37,0 1,0 1,1 0,0 1,0 1,1 0,0 0,1 1,0 1,-17 21,8-1,2 0,1 2,-14 38,25-52,0 1,1 0,1 0,-2 32,-8 37,3-28,4 1,2-1,2 1,7 70,-1-4,-3-82,-2-19,2 0,1 0,1 0,10 46,-10-66,0-1,0 1,1-1,0 1,0-1,1 0,-1 0,1 0,0-1,1 1,0-1,0 0,0 0,0-1,1 0,-1 1,1-2,0 1,0-1,1 0,-1 0,1-1,8 3,11-1,1 0,-1-2,1-1,0-1,45-5,11-1,-76 6,0 0,0-1,0 0,-1 0,1-1,-1 0,1 0,-1 0,0-1,1 0,-2 0,1-1,0 0,-1 0,1 0,-1 0,0-1,0 0,-1 0,0 0,0-1,0 1,0-1,-1 0,0 0,0 0,2-7,86-169,-66 141,-2-2,-2-1,-2 0,-2-1,18-75,-8-11,9-55,-28 119,-4-1,-3 1,-8-78,7 142,-1-1,0 1,0 0,0-1,0 1,0 0,-1-1,0 1,1 0,-1 0,0 0,0 0,-1 1,1-1,-1 1,1-1,-1 1,0 0,0 0,0 0,0 0,0 0,0 1,0-1,-1 1,1 0,0 0,-1 0,1 1,-5-1,-13-1,-1 0,1 2,0 0,-22 4,4-1,-67-1,76-1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47.436"/>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8,'1'1,"1"-1,0 1,-1-1,1 1,-1 0,0 0,1 0,-1 0,0 0,1 0,-1 0,0 0,0 1,0-1,0 0,0 1,0-1,0 1,-1-1,1 1,0-1,-1 1,0-1,1 1,-1 0,0-1,1 4,5 52,-5-51,2 443,-6-228,3 669,0-1821,2 909,0 0,1 0,7-25,-4 21,5-45,-7 38,15-63,-8 50,-7 32,1-1,1 1,0 0,9-15,11-23,-15 21,-3 9,0 0,2 1,0 0,23-34,-29 51,0 0,1 0,-1 1,1 0,-1 0,1 0,0 0,0 1,1 0,-1 0,0 0,1 1,-1-1,1 1,10 0,12 0,56 3,-44 1,-10-3,-9 0,-1 1,31 5,-44-4,1 0,-1 0,0 1,0 0,0 0,0 0,-1 1,1 0,-1 1,8 6,1 3,-2 0,1 1,-2 1,0 0,18 33,34 95,-50-111,14 28,-18-41,0 1,-2 0,10 35,-5 6,-3 1,-3 0,-2 94,-6 609,1-761,0 0,0 0,0 0,1 0,0 0,0 0,0-1,0 1,1 0,-1 0,1-1,1 1,-1-1,6 8,-5-9,1 0,0 0,-1-1,1 1,0-1,1 0,-1 0,0 0,1 0,-1-1,0 0,1 0,0 0,-1 0,1-1,6 0,11-1,1-1,0-1,0-2,-1 0,0-1,33-14,38-9,-87 28,-1 0,1 0,-1-1,0 0,0 0,0-1,0 1,0-1,0 0,-1 0,1-1,-1 1,0-1,0 0,0 0,-1-1,1 1,-1-1,0 1,4-11,2-11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49:59.71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1188 184,'1'-27,"0"15,-1-1,0 1,-1 0,0 0,-5-17,5 26,0-1,0 1,-1 0,1 0,-1 0,0 0,0 0,0 1,0-1,-1 1,1-1,-1 1,1 0,-1 0,0 0,0 0,0 0,0 0,0 1,0 0,0-1,0 1,-7-1,-24-3,0 2,0 1,0 2,-48 5,-16 0,16-7,51-1,0 3,0 0,0 2,-35 7,56-6,1 0,0 0,0 1,1 0,-1 1,1 0,0 0,0 0,1 1,0 1,-11 11,-3 6,2 1,-19 33,1-3,25-35,0-1,1 2,1-1,1 1,1 1,0 0,2 0,-5 30,6-11,1-1,3 0,5 78,-1-100,1 0,0 0,1-1,1 0,1 0,0 0,1-1,1 0,0 0,1-1,17 19,-10-14,1 0,1-2,0 0,1-2,1 0,1-1,30 16,-3-2,-42-24,0 0,0 0,0-1,1 0,-1 0,1-1,0 0,0 0,0-1,1 0,-1 0,1-1,14 0,65-12,-80 9,0 1,-1-2,1 1,-1-1,0 0,0-1,0 1,0-1,6-5,-10 1,-14 6,-17 7,-36 20,1 2,-89 53,-98 58,230-123,0 0,1 1,0 0,2 2,0 0,1 1,1 1,0 1,2-1,0 2,-17 42,23-46,1 0,-7 35,2-5,4-22,1 0,2 1,0-1,2 1,1 0,4 36,-2-47,2 1,0-1,1 1,0-1,2-1,0 1,0-1,1 0,1 0,1 0,13 16,12 6,2-1,2-2,0-1,3-3,79 47,-90-60,1-2,0 0,2-3,-1 0,2-2,-1-2,1-1,0-1,1-2,-1-2,38-1,-44-1,0-2,-1 0,49-11,-67 11,0-1,0-1,0 1,0-2,0 1,-1-1,0 0,0-1,-1 0,1 0,-1-1,0 0,-1 0,9-13,10-17,-2-1,31-70,-45 87,-1 0,-1-1,-1 0,-1 0,-1 0,-1-1,1-26,-5 45,1 1,0-1,-1 0,0 0,0 1,0-1,-1 1,1-1,-1 1,0-1,0 1,0 0,0 0,0 0,-1 0,0 0,1 1,-1-1,0 1,0-1,0 1,-1 0,1 1,0-1,-1 0,-4-1,-12-3,0 0,0 1,-36-4,20 3,-54-7,0 4,-156 5,397 5,138-3,-270 1,-1-1,1 0,0-2,-1 0,1-1,-1-1,-1-1,1 0,-1-1,0-1,15-12,-27 17,-1 1,1-1,0 1,0-1,0 1,1 1,6-3,-12 4,1 1,0 0,0 0,0 0,0 0,-1 0,1 0,0 0,0 0,0 0,0 0,0 0,-1 1,1-1,0 0,0 1,0-1,-1 0,1 1,0-1,1 2,-1-1,0 1,0 0,1 0,-1 0,-1-1,1 1,0 0,0 0,-1 0,1 0,-1 0,0 0,1 3,2 36,-2 1,-4 43,-1-6,2-32,-14 66,8-64,-2 57,8-22,1 2,-16 112,7-109,5 178,6-171,-10-113,-2-20,-2-90,11 90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04.18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438 0,'3'184,"-7"191,-28-142,23-152,-20 292,30-312,1-27,-2 0,-1 0,-1 0,-10 44,-15 74,10-43,11-69,0 69,5-71,-1-1,-10 47,-12 71,6-32,5-64,-33 95,-24 96,49-168,18-82,-3-10,-3-16,9 25,-50-138,26 74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07.56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0 907,'10'-1,"-1"0,1-1,-1-1,0 0,1 0,-1-1,-1 0,1 0,-1-1,15-11,18-8,609-374,-426 251,-175 114,156-91,-172 106,1 3,1 0,0 3,50-12,-53 17,27-7,1 3,1 2,70 0,-113 8,1 2,0 0,-1 1,1 1,-1 1,30 10,-41-11,0 0,-1 0,1 1,-1 0,1 1,-1-1,-1 1,1 0,-1 1,1-1,-2 1,1 0,-1 0,0 1,0-1,0 1,-1 0,0 0,3 11,7 34,-1 0,-3 1,3 78,-11 163,-3-142,1-141,0-1,0 1,-1 0,0-1,-1 1,0-1,-1 0,0 0,-1 0,0 0,0-1,-11 14,-6 5,-3 0,-37 33,16-17,-60 60,-206 157,284-242,-1-1,-1-2,-58 24,-100 22,129-44,6-3,16-4,-67 27,100-36,1-1,-1 1,1-1,-1 0,1-1,-1 1,1-1,-1 1,0-1,1 0,-8-1,10 1,0-1,1 1,-1 0,0 0,0-1,1 1,-1 0,1-1,-1 1,0 0,1-1,-1 1,1-1,-1 1,1-1,-1 1,1-1,-1 0,1 1,0-1,-1 1,1-1,0 0,-1-1,1 1,0-1,0 0,0 0,1 1,-1-1,0 0,1 1,-1-1,1 0,-1 1,1-1,0 1,0-1,0 1,1-3,4-5,1 0,0 1,1 0,-1 0,2 0,-1 1,1 0,0 1,0 0,1 0,0 1,0 0,0 1,0 0,1 0,0 1,14-2,15 0,1 2,0 1,57 5,-33 0,-55-3,0 0,0 1,0 0,0 1,0 0,12 5,-19-6,1 1,0 0,-1 0,0 0,1 0,-1 0,0 1,0 0,-1-1,1 1,0 0,-1 1,0-1,0 0,0 0,0 1,0 0,2 6,7 30,-2 0,-2 0,-1 1,-2 0,-2 71,-1-87,1 0,11 46,1 14,-9-55,1-1,1 0,1 0,2-1,1 0,1 0,1-1,2-1,0-1,2 0,1-1,0 0,2-2,1 0,42 33,-54-48,0-2,1 1,0-1,0-1,0 0,0 0,1-1,-1 0,1-1,0 0,12 0,18 0,68-6,-39 1,106 4,124-6,-290 3,1 0,0 0,0-2,-1 1,0-1,1 0,-2-1,1 0,13-10,-5 2,0-1,-1-1,23-25,-24 21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10.97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0 384,'2'5,"-1"0,1-1,0 1,0-1,0 1,0-1,1 0,0 0,0 0,0-1,0 1,6 4,9 13,-11-10,1 0,0-1,1 0,0 0,0-1,1 0,0-1,1 0,0 0,0-1,1 0,-1-1,24 8,89 30,-96-31,1-2,0-1,1-2,0 0,0-2,50 3,175-13,-244 2,1 0,-1-1,0 0,1-1,-2 0,1-1,0 0,-1-1,0 0,0 0,0-1,-1-1,0 1,-1-1,11-14,10-13,-2-1,36-63,-56 87,-1 1,0-1,-2 1,1-1,-2 1,1-1,-2 0,3-25,-3 11,-1 0,-5-44,3 64,0 1,-1-1,0 1,0-1,0 1,0 0,-1 0,0 0,0 0,-1 0,1 1,-1-1,0 1,0 0,0 0,-1 1,1-1,-1 1,0 0,-8-4,-11-4,0 0,-1 2,-30-7,35 10,-1 0,-1 0,0 2,-1 0,1 2,-26-1,34 4,1 0,-1 1,0 0,1 1,-1 1,1 0,0 1,0 0,-18 10,-1 4,0 2,1 1,1 1,1 1,1 2,2 1,-45 57,58-67,-1-1,-23 21,23-24,1 1,0 0,-19 28,14-14,1 1,1 1,1 0,2 1,2 1,0 0,2 0,2 1,1 0,1 0,0 56,5-2,4 104,-2-176,0-1,2 0,-1 0,2 0,0 0,1-1,0 0,1 0,0 0,11 12,-5-7,1-2,1 0,0 0,1-1,1-1,19 12,-26-20,-1-1,1 0,0-1,0-1,1 1,-1-1,1-1,-1 0,20 1,12-2,51-5,-26 0,-17 4,-23 1,1-1,-1-2,0 0,0-2,0-1,0-1,28-10,60-32,-93 37</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12.56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1,'0'120,"20"154,-7-140,-10 235,-5-183,2 192,-3-354,-1-21,-3-13,0-11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15.810"/>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0 386,'93'-97,"-53"51,-25 26,2 1,0 0,1 1,0 1,23-15,18-11,-51 35,2 0,-1 1,1 0,0 1,0 0,0 0,1 1,0 0,0 1,1 1,13-4,-18 6,0 0,0 0,0 1,0 0,-1 0,1 1,0 0,0 0,0 0,0 1,-1 0,1 0,-1 1,0 0,1 0,-1 1,0-1,-1 1,1 0,-1 1,0-1,0 1,0 0,-1 1,1-1,-1 1,-1 0,1-1,-1 2,0-1,3 10,-4-13,62 165,-56-143,-2 2,0-1,-2 1,1 44,-8 367,6-431,4-15,5-16,4-31,3 1,39-78,73-115,-119 228,1 0,1 0,0 1,1 1,1 0,1 1,28-20,-33 26,1 1,1 1,-1 0,1 1,0 0,1 1,0 1,0 0,0 1,0 1,31-3,-41 7,1-1,0 1,-1 0,1 1,-1 0,1-1,-1 2,0-1,1 0,-1 1,-1 0,1 1,0-1,-1 1,0-1,1 1,-2 1,1-1,0 0,-1 1,0 0,0 0,0 0,-1 0,3 6,6 15,-2 0,0 1,8 48,-9-16,-3 0,-2 1,-6 76,0-16,3 619,0-752</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17.564"/>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71 1,'0'976,"-1"-950,-2-1,-11 49,8-47,1 1,-2 35,3-6,-13 57,4-28,12-85,1-9</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18.29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21.90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3 1,'0'1379,"-2"-1535,5-185,2 297,1 0,18-57,2-12,-25 104,45-196,-38 178,1 1,2 0,1 1,0 0,25-35,-17 29,-16 25,-1 0,1-1,1 1,-1 1,1-1,0 0,0 1,0 0,1 1,0-1,10-5,1 2,1 1,0 0,1 1,-1 2,1 0,0 0,22 0,138 5,-86 2,-86-3,0 0,-1 0,1 1,0 0,0 0,-1 1,1 0,-1 0,0 0,1 1,9 5,-12-4,0-1,0 1,0 0,-1 0,1 0,-1 0,0 1,0-1,-1 1,1 0,-1-1,0 1,-1 0,1 1,1 8,4 37,-2 1,-2-1,-8 99,1-32,4 738,0-903,0 19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37.19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8 219,'0'6,"1"0,1 0,-1 0,1-1,0 1,0-1,1 1,0-1,0 0,0 0,0 0,1 0,0-1,0 1,8 6,8 6,0 0,25 15,-17-15,1 0,0-2,1-2,0 0,1-2,1-2,0 0,0-2,0-2,1-1,0-1,55-3,-41-1,3 1,65-9,-97 6,0 0,-1-2,0 0,1-1,-2-1,1 0,19-13,-27 14,0 0,0-1,-1 0,0 0,0-1,-1 0,0 0,0-1,-1 1,0-2,-1 1,0-1,0 0,-1 0,0 0,2-13,-1 1,-2 0,0 0,-2-1,0 1,-2-1,-6-42,7 61,-1 1,0-1,0 0,-1 1,1-1,-1 1,0-1,0 1,0 0,0 0,-1 0,1 0,-1 0,0 1,1-1,-1 1,0-1,-1 1,1 0,0 0,-1 1,1-1,-1 1,1 0,-1 0,0 0,1 0,-7 0,-13-2,0 1,1 2,-41 3,31-1,-132-1,-59 3,209-2,1 1,0 0,0 0,0 1,1 1,0 0,0 1,0 1,0-1,1 2,-15 11,-10 13,-58 64,89-91,-10 15,1 0,1 0,1 1,1 1,1 0,1 1,0 0,-7 36,-8 16,16-42,2 0,1 0,1 1,2-1,1 1,5 45,-2 3,-1-67,1 0,0 0,0 0,2-1,0 1,0-1,2 0,-1 0,2-1,0 1,1-1,0-1,0 0,2 0,-1-1,2 0,-1 0,1-1,22 15,-4-6,0-1,1-1,0-2,2-1,-1-1,2-2,56 12,-27-14,0-3,1-3,90-6,-26 0,-98 2,1 0,0-2,-1-1,1-2,-1 0,0-2,-1-1,0-2,0 0,44-27,-20 11,-29 18</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40.04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1,'0'1637,"0"-1656</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41.68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1 316,'3'-2,"0"1,0-1,0 1,-1-1,1 0,0 0,-1 0,1-1,-1 1,0-1,0 1,3-5,11-11,9-3,0-1,-1-2,27-34,-41 47,1 0,0 1,1 0,0 0,1 2,0-1,0 2,1 0,0 0,0 2,22-7,-2 2,0 3,0 0,1 3,35-2,-64 6,1-1,-1 1,1 1,-1-1,1 1,0 0,-1 0,0 1,1 0,-1 0,0 1,0-1,0 1,0 1,-1-1,1 1,-1 0,0 0,0 1,0-1,-1 1,0 0,6 8,3 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44.450"/>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1,'483'0,"-476"-1,1 2,-1-1,0 1,0 0,0 0,-1 1,1 0,0 0,0 0,-1 1,0 0,1 1,-1-1,0 1,-1 0,1 1,-1-1,0 1,0 0,0 0,0 1,-1 0,0-1,-1 2,1-1,-1 0,0 0,0 1,-1 0,0-1,2 11,1 8,-1 0,3 46,2 23,3 0,-4 1,-7 169,-4-112,3-87,2 0,18 106,-14-133,-2 0,-1 40,0 10,-3-86,0 1,1 0,-1 0,1 0,-1-1,1 1,0 0,0-1,0 1,0 0,0-1,1 1,-1-1,1 0,0 0,-1 1,1-1,0 0,1 0,2 2,-2-3,1 1,-1-1,1 0,-1 0,1 0,-1 0,1 0,0-1,0 0,-1 0,1 0,0 0,5-1,12-4,-2-1,1 0,0-1,26-15,-38 18,92-39,-96 41,1 1,-1-1,0 0,0-1,0 1,-1 0,1-1,0 0,3-4,6-9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47.43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908 0,'-18'1,"1"0,0 1,1 1,-1 1,0 0,1 1,-16 7,-106 59,57-26,-67 24,82-33,46-28,1 2,0 0,1 2,0 0,1 0,0 2,1 0,-17 20,-10 14,33-39,1 0,1 0,0 1,0 1,1 0,0 0,-8 18,8-14,2 1,0-1,1 1,0 1,1-1,-1 31,4-42,0 0,0 0,1 0,-1 0,1 0,0 0,1 0,-1 0,1 0,0 0,0-1,1 1,-1-1,1 0,0 0,0 0,0 0,1 0,-1 0,1-1,0 0,0 0,0 0,1 0,8 4,14 3,0 0,1-2,1-1,-1-1,44 4,146-6,-142-5,-61 0,-1 1,1-2,0 0,0 0,-1-1,0-1,1-1,-1 0,-1-1,1 0,-1-1,0 0,-1-1,1-1,-2 0,1-1,-1 0,-1 0,12-16,10-10,-20 20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51.64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92,'13'-1,"-1"-1,1-1,-1 0,0-1,0 0,0 0,-1-1,1-1,16-11,-12 8,1 0,33-12,-48 20,-1 1,1-1,0 1,0 0,-1-1,1 1,0 0,-1 0,1 0,0 0,0 0,-1 1,1-1,0 0,-1 1,1-1,0 1,-1 0,1 0,-1-1,1 1,1 2,-1-1,0 0,0 0,0 1,-1-1,1 1,-1 0,0-1,1 1,-1 0,0 0,-1-1,2 5,0 10,0 0,-1 0,-2 30,0-30,1 120,-6 111,-10-128,8-70,-1 60,10 126,-3 90,-14-199,8-79,-2 56,-8 109,0 32,16-187,0-38,2 0,-1 1,2-1,1 1,1-1,5 21,-8-38,1-1,0 0,0 1,0-1,0 0,1 0,-1 0,1 0,-1 0,1 0,-1 0,1 0,0-1,0 1,0-1,0 1,0-1,0 0,1 0,-1 0,0 0,5 1,-3-1,1-1,-1 0,1 0,0 0,-1 0,1-1,-1 0,1 0,-1 0,1 0,6-4,0 0,0 0,0-2,-1 1,1-1,-1-1,-1 0,0 0,13-15,86-128,-96 134</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54.096"/>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0,'0'1481,"0"-1565,0 33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54.99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0:57.95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34,'569'-24,"-452"17,-116 7,9-1,0 0,1 1,-1 0,0 1,21 4,-29-4,1 0,-1 0,1 0,-1 0,0 0,1 1,-1-1,0 1,0 0,0 0,0-1,-1 1,1 1,0-1,-1 0,1 0,-1 0,0 1,0-1,0 1,0-1,0 1,0-1,-1 1,1 0,-1-1,0 6,1 17,-1 1,-2-1,-1 0,0 0,-2 0,-1-1,-1 1,-15 33,-10 14,-57 94,-72 108,129-218,13-23,-26 57,29-55,-37 61,31-59,-20 46,40-79,0 1,0-1,0 1,1 0,0-1,0 1,0 0,0 0,1 10,1-13,-1-1,1 1,0 0,-1 0,1-1,0 1,0 0,0-1,1 1,-1-1,0 1,0-1,1 0,-1 0,1 1,-1-1,1 0,0 0,-1-1,1 1,0 0,0 0,0-1,-1 1,1-1,0 0,0 1,0-1,2 0,49 5,0-2,96-6,-45-1,-39 1,108-17,-118 13,110 2,-11 2,-150 2,0 0,0 0,-1 0,1-1,0 1,-1-1,1 0,0 0,-1 0,0-1,0 1,0-1,0 1,0-1,0 0,-1 0,5-6,4-8,-1-1,12-24,-3 5,18-27</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00.96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0,'976'0,"-968"0,1 0,-1 1,1 0,-1 0,0 0,1 1,-1 1,0-1,0 2,0-1,-1 1,1 0,-1 0,0 1,0 0,0 0,-1 1,0-1,0 1,0 1,-1-1,0 1,0 0,0 1,-1-1,0 1,4 13,4 19,-1 0,-2 1,-2 0,-2 0,0 42,-7 829,0-864,-14 76,8-74,-3 71,11-108,0-3,0-1,0 1,1 0,0-1,3 15,-3-21,0-1,0 1,1-1,-1 1,0-1,1 1,0-1,-1 0,1 0,0 0,0 0,0 0,0 0,1-1,-1 1,0-1,1 1,-1-1,1 0,0 0,-1 0,1 0,5 1,4 0,1-1,0 0,0 0,0-2,0 1,0-2,0 0,-1 0,1-1,-1 0,23-10,7-7,-2-1,40-27,-8 4,-50 30,-5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03.44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977 2,'0'0,"1"-1,-1 1,0 0,1 0,-1 0,0 0,1 0,-1-1,0 1,1 0,-1 0,1 0,-1 0,0 0,1 0,-1 0,0 0,1 0,-1 1,1-1,-1 0,0 0,1 0,-1 0,0 0,1 1,-1-1,0 0,0 0,1 0,-1 1,0-1,0 0,1 0,-1 1,0-1,0 0,1 1,-1-1,0 0,0 1,0-1,0 0,0 1,0-1,0 0,1 1,-1-1,0 1,0-1,0 0,-1 1,1-1,0 0,0 1,0-1,0 0,0 1,0-1,0 0,-1 1,1 0,-1 0,0 0,-1 1,1-1,0 0,-1 0,1 0,-1 0,1 0,-1 0,1 0,-1 0,-3 0,-19 4,-1-1,-28 0,26-3,-47 9,-484 109,550-118,-1 1,1 0,-1 1,1 0,0 0,0 1,0 0,1 0,-1 1,1 0,0 0,0 0,1 1,0 0,0 1,0 0,0-1,1 2,1-1,-5 8,0 2,1 0,0 1,2 0,0 0,1 1,0 0,2-1,0 1,1 1,1-1,2 24,-1-30,0 0,2 0,-1-1,1 1,1-1,0 1,1-1,10 23,-11-30,0 0,1 0,-1 0,1 0,0 0,1-1,-1 0,1 0,0 0,0 0,0-1,0 0,1 0,-1 0,1-1,0 0,-1 0,1 0,0-1,11 2,40 1,0-2,60-6,3 0,-45 5,-42 1,0-1,0-2,0-1,59-13,-64 8,-7 2,-2-1,31-12,-45 16,-1 0,0 0,1-1,-1 0,0 1,0-2,-1 1,1 0,-1-1,1 1,-1-1,0 0,-1 0,1 0,4-10,0-8</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06.86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6 1,'1'2,"0"0,0 0,0-1,0 1,0 0,0-1,1 1,-1 0,1-1,-1 0,1 1,-1-1,1 0,0 0,0 0,-1 0,1 0,0 0,0 0,0-1,0 1,0-1,3 1,17 8,-19-6,1 0,-1 0,0 1,0-1,0 1,0 0,0 0,-1 0,0 0,0 0,0 0,3 9,11 61,-10-38,5 39,-3 0,-3 1,-9 115,1-46,0-81,-12 73,-4 59,19-168,-1 0,-2 0,-1-1,-1 0,-1 1,-14 37,12-39,0 0,2 1,1 0,-2 51,9 114,1-80,-1-44,0-34,-2-1,0 0,-3 1,-11 61,6-62,1 2,2-1,-1 48,8 108,1-64,-3-102,-1-9,1 0,1 0,0 0,1 0,6 27,-6-37,0-1,0 0,0 0,0-1,0 1,1 0,0-1,0 1,0-1,0 0,0 0,1 0,-1 0,1-1,0 0,0 1,0-1,0 0,0-1,0 1,0-1,1 0,-1 0,7 0,35 4,0-3,85-7,-21 1,-74 5,42 0,-74-1,0 0,-1-1,1 1,0-1,0 0,0 0,0 0,-1-1,1 1,-1-1,1 0,-1 0,0 0,6-5,0-13,-8-1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08.567"/>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1,'0'1,"1"0,-1 1,0-1,1 0,0 0,-1 0,1 0,-1 0,1 1,0-1,0 0,0 0,0-1,0 1,0 0,0 0,0 0,0-1,0 1,0 0,0-1,0 1,1-1,-1 0,0 1,0-1,3 1,40 5,-39-5,90 6,103 11,-97-8,167-5,-169-6,-69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10.492"/>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36 1,'1'137,"-3"155,-15-158,9-83,-2 69,12 792,-2-940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11.48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0,'6'0,"2"6,0 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15.589"/>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767 0,'-423'0,"416"0,-1 0,1 1,-1-1,1 2,-1-1,1 1,-1 0,1 0,0 1,0 0,-9 5,8-2,0 1,0 0,0 0,1 1,0 0,0 0,-8 15,-2 1,5-7,0 1,1 0,1 0,0 1,-12 38,7-6,5-22,3 1,0-1,-5 54,9-49,-11 49,8-51,-5 61,12 366,-1-439,1 0,1-1,1 1,0-1,2 0,0 0,1 0,13 28,-12-34,0 0,1-1,0 0,1-1,0 1,1-2,0 1,1-2,0 1,1-1,0-1,18 10,6 0,1-1,0-1,50 12,-63-22,0-1,1-1,0-1,-1-1,1-1,39-4,-57 2,-1 0,1-1,-1 0,0 0,1-1,-1 1,0-1,0-1,-1 1,1-1,-1 0,0 0,7-7,5-8,-1 0,18-29,15-16,-30 41,-1 0,-2-1,0-1,-1-1,-1 0,-2-1,17-52,-2 10,-15 42,-2 0,9-35,-7 4,-2 0,-2-1,-1-76,-6 44,-5-96,3 181,0 0,-1 0,0 0,0 0,0 0,-1 1,0-1,0 1,0-1,-1 1,0 0,0 0,0 1,0-1,-7-4,-11-8,0 0,-30-15,6 2,35 23,1 0,-1 0,-1 1,1 1,-1 0,0 0,0 2,0-1,-1 1,1 1,-1 0,1 1,-20 0,2 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21.98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0,'5'7,"-1"-1,0 1,0 0,-1 0,1 0,-2 1,1-1,-1 1,0 0,0 0,0 12,12 37,-2-20,0-1,-3 2,-1-1,-1 1,-3 1,0 69,-6 449,0-524,-1 1,-10 43,6-41,-4 61,11 167,1-324,-1 25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24.931"/>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1 314,'3'-9,"0"0,0 0,1 0,0 1,1-1,5-7,-7 12,5-8,1 0,1 1,-1 0,2 0,0 1,0 1,1-1,0 2,0 0,1 0,14-5,18-7,93-26,-98 34,-10 2,0 2,0 1,0 1,37-2,-58 7,0 1,0 1,-1 0,1 0,0 0,-1 1,1 1,-1-1,0 2,0-1,0 1,0 0,0 0,-1 1,0 0,0 1,0-1,-1 1,9 10,23 33,-1 1,-2 2,-3 1,25 59,-38-73,-6-15,-1 1,-1 0,-1 1,-1 0,9 51,-7-7,-2-12,3 90,-14 375,4-495,1 0,1 0,9 27,1 13,-12-57,0 0,0 0,1-1,1 1,-1-1,10 17,-11-24,1 1,0 0,-1-1,1 0,0 0,1 0,-1 0,1 0,-1 0,1-1,0 0,0 0,0 0,0 0,0-1,0 1,1-1,8 1,37 3,1-3,80-6,-14 0,-96 4,-6 1,0-1,1 0,-1-1,1 0,-1-1,0-1,0-1,0 0,-1 0,23-12,-19 4</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26.748"/>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0 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27.830"/>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4:51:29.063"/>
    </inkml:context>
    <inkml:brush xml:id="br0">
      <inkml:brushProperty name="width" value="0.2" units="cm"/>
      <inkml:brushProperty name="height" value="0.4" units="cm"/>
      <inkml:brushProperty name="color" value="#DB2577"/>
      <inkml:brushProperty name="tip" value="rectangle"/>
      <inkml:brushProperty name="rasterOp" value="maskPen"/>
      <inkml:brushProperty name="ignorePressure" value="1"/>
    </inkml:brush>
  </inkml:definitions>
  <inkml:trace contextRef="#ctx0" brushRef="#br0">1 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8:25.628"/>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2103.89014"/>
      <inkml:brushProperty name="anchorY" value="-276.33176"/>
      <inkml:brushProperty name="scaleFactor" value="0.5"/>
    </inkml:brush>
  </inkml:definitions>
  <inkml:trace contextRef="#ctx0" brushRef="#br0">0 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8:34.995"/>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833.89008"/>
      <inkml:brushProperty name="anchorY" value="-1546.33179"/>
      <inkml:brushProperty name="scaleFactor" value="0.5"/>
    </inkml:brush>
  </inkml:definitions>
  <inkml:trace contextRef="#ctx0" brushRef="#br0">941 1041,'0'0,"-6"0,-11 0,-7 0,-6 0,-13 0,-3 0,-2 0,1 0,1 0,3 0,1 0,9 8,2 0,0 0,-1-1,-2-2,-2-2,-1-1,7 6,-1 0,-1 0,7 5,-1 0,5 5,-2-2,-3-2,-3-5,4-10,5-12,14-1,5-16,13 2,1-4,8-3,13-9,-2-2,3 8,-6 0,-8 2,1 7,-5 1,3 7,-5-2,5 5,-3-3,4-4,4-3,4 3,-3-3,2-9,2 4,2-10,3 0,2-2,-6 1,0 1,0 9,-6 2,2 0,-6-1,2-1,-5-2,3 7,-3-1,3 7,3 6,-24 19,2-2,-1 0,0-1,0 1,0 0,0 0,1 0,-1 0,0 0,0 1,0-1,0 0,1 0,-1 1,0-1,0 1,2 0,14 17,-5 12,-5 6,-3 5,-2 1,-2 1,-1-1,0-1,0 0,0-1,1 0,-1-1,1 0,0 0,0 0,0 0,0 0,0 0,0 0,0 0,0 0,0 0,0 0,0 0,0 0,0 1,0-1,0 0,0 0,0 0,0 0,0 0,0 0,0 8,0 0,0 0,0-1,0-2,0-2,0-2,0 0,0-1,0 0,0 0,0 0,0-1,0 1,0 0,0 0,0 0,0 0,-7-7,-1-1,-8-8,2 1,1 3,4 2,3 4,-6-6,2 3,-6 0,1 3,-5-6,3 2,-5-7,4 2,4 3,-3-5,2 2,-4 4,-4 3,-6 3,-4-5,-3-7,-2-7,-1-6,-1-4,0-4,8-9,0-1,1 0,-2 1,-2 2,7-5,-1 1,-2-7,6-6,-1 2,5-4,6-3,-3 4,4-3,4-2,2-3,4-2,2-3,1-1,2-1,-1-1,1 0,-1 1,1-1,-1 1,8 8,1 0,-1-1,6 8,7 5,6 7,5 5,4 4,2 2,2 9,0 2,-7 7,-9 7,-8 5,-6 5,2-5,-3 2,-2 1,-2 2,-2 1,-2 2,0 1,-1 1,-1 1,1-1,0 1,-1-1,1 0,0 0,-8-8,0-7</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8:55.021"/>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360.72937"/>
      <inkml:brushProperty name="anchorY" value="-3942.16455"/>
      <inkml:brushProperty name="scaleFactor" value="0.5"/>
    </inkml:brush>
  </inkml:definitions>
  <inkml:trace contextRef="#ctx0" brushRef="#br0">1 1154,'0'0,"0"-6,0-11,0-7,0-7,0-4,0-3,0-2,0-1,0 0,0 1,0 0,0 0,0 1,0-1,0 1,0 0,0 0,0 0,0 0,0 0,0 0,0 0,0 0,0 0,0 0,0 0,0 0,0 0,0 0,0-1,0 1,2 41,-2-3,1 0,-1 0,0 0,1 0,-1 0,1 0,-1 0,1 0,-1 0,1 0,0 0,0 1,-1-1,1 0,0 0,0 1,0-1,1-1,-1 2,0-1,1 1,-1 0,0 0,1-1,-1 1,0 0,1 0,-1 0,0 0,1 1,-1-1,0 0,1 0,-1 1,2 0,21 16,5 19,11 16,-5 12,2 1,-1-3,-6-5,-1-14,-6-5,-7-3,-6-1,4-8,-4 1,-2 1,-2 3,5-5,-1 1,7-5,-3 2,-1 2,-4 4,5 3,-3 11,6 2,-2 0,6-7,-4-3,-3-1,-4 0,4-7,-3 0,-2 1,5 3,-1 2,5 1,-3 3,6 0,-4 2,5-1,-5 1,-2-16,-5-17,3-15,-2-14,-2-9,-2-6,-3-4,-2-1,-1 0,-1 0,-1 1,1 0,-1 1,1 1,0 0,-1 0,1 0,0 0,0 0,0 0,0 0,0 0,0 0,0 0,0 0,0 0,0 0,0-1,0 1,0 0,0 0,0 0,0 0,0 0,0 0,8 8,1 0,-1-1,-2 0,-1-2,-2 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02.146"/>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2489.44165"/>
      <inkml:brushProperty name="anchorY" value="-4121.9043"/>
      <inkml:brushProperty name="scaleFactor" value="0.5"/>
    </inkml:brush>
  </inkml:definitions>
  <inkml:trace contextRef="#ctx0" brushRef="#br0">941 0,'0'0,"-7"0,-2 8,-7 0,-6 1,1 5,-4-1,-4-2,-4-3,6 5,-2-2,-2-1,-2-3,-2 5,6 7,-1 6,-1-3,6 5,-2-5,-1 3,5 2,-3-4,6 3,4 2,6 3,4 4,3 1,3 2,0 1,9-7,0 0,8-8,6-7,6-6,5 2,3-2,1-3,2-2,1-3,-1-1,0-1,0-1,0-1,-9 9,0-1,-7 8,0-1,-5 7,-6 4,3 5,-3 4,-3 3,-3 2,-3 1,-2 0,-1 0,-1 0,-1 0,1-1,-1 1,1-1,-1 0,1 0,0 0,-8-8,-7-8,-1 0,-6 2,-5-6,-5-3,-3-6,5 5,-1-4,-1-2,-1-2,-2-3,-2-2,-1-1,-1-1,0-1,0 1,-1-1,1 1,0-1,-1 1,1-8,8-8,0 0,7-6,0 2,5-3,-2 3,4-3,4-3,-3 4,2-4,4-2,-5-3,2-4,3-1,3-2,2-1,2-1,2 0,1 0,1 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05.850"/>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279.45203"/>
      <inkml:brushProperty name="anchorY" value="-3835.21729"/>
      <inkml:brushProperty name="scaleFactor" value="0.5"/>
    </inkml:brush>
  </inkml:definitions>
  <inkml:trace contextRef="#ctx0" brushRef="#br0">1 1,'0'0,"0"6,0 11,0 7,0 7,0 4,7 4,1 1,0 0,-1 1,-3-1,-1 1,-1-2,-1 1,-1-1,-1 0,1 0,0 0,0 0,-1 0,1 0,0 0,0 0,0 0,0 0,0 0,0 0,0 0,0 0,0 1,0-1,0 0,0 0,0 0,0 0,0 0,0 1,0-2,0 1,0 0,0 1,0-1,0 0,0 0,0 0,0 0,0 0,0 0,0 0,0-8</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25.680"/>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3628.9375"/>
      <inkml:brushProperty name="anchorY" value="-9261.54004"/>
      <inkml:brushProperty name="scaleFactor" value="0.5"/>
    </inkml:brush>
  </inkml:definitions>
  <inkml:trace contextRef="#ctx0" brushRef="#br0">1252 1,'0'0,"-7"0,-10 0,-6 0,-8 0,-4 0,-3 0,-2 0,0 0,-1 0,0 0,1 0,0 0,1 0,0 0,0 0,8 7,0 1,0 0,-2-2,-1 7,-2 6,-2-1,0-3,-1-4,7 5,1 4,-1 5,7 6,-1-3,6 1,-3 2,5 3,-3 1,4 2,-4-6,4 0,-5-8,5 2,4 2,3 3,5 2,-6-4,2 1,0 2,3 2,2 1,-6 3,1 1,1 1,2 0,2 1,1 0,2-1,0 0,1 0,1 0,-1 1,0-1,1 0,-1 0,0 0,0 0,0 0,0 0,0 1,0-2,0 1,8 0,0 1,0-1,6-8,-1 0,6 0,5-6,-3 1,5-6,-5 3,3-5,3 3,3-3,-4 3,2-4,2-4,-6 4,3-4,2-2,2-4,4-2,1-3,2-1,1-1,0 0,1-1,0 0,-1 1,0 0,-7-8,-1 0,-8-8,2 2,1-7,3 4,-4-5,-5-5,1 5,3-4,-3-3,-5-3,3 6,-5-3,-2-1,-4-3,4 6,-1-2,-3-1,-1-2,-3-2,-1-3,-2 0,-1-2,0-1,-9 9,1-1,-1 8,-6 7,-6 6,-6 6,-5 2,-4 3,-2 1,-2 0,0 1,0-1,0-1,0 1,0-1,9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28.928"/>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1818.24707"/>
      <inkml:brushProperty name="anchorY" value="-9241.2627"/>
      <inkml:brushProperty name="scaleFactor" value="0.5"/>
    </inkml:brush>
  </inkml:definitions>
  <inkml:trace contextRef="#ctx0" brushRef="#br0">17 1,'0'0,"0"13,0 13,0 13,0 6,0 3,0 0,0-2,0-1,0-3,0-1,0-1,0-1,0 0,0 0,0-1,0 1,0 0,0 0,0 0,0 0,0 0,0 0,0 0,0 0,0 0,0 0,0 0,0 0,0 0,0 0,0 1,0-1,0 0,0 0,0 0,0 0,0 0,0 1,0-2,0 1,0 0,0 1,0-1,0 0,0 0,-8-8,0-8</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32.355"/>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532.07874"/>
      <inkml:brushProperty name="anchorY" value="-9785.90039"/>
      <inkml:brushProperty name="scaleFactor" value="0.5"/>
    </inkml:brush>
  </inkml:definitions>
  <inkml:trace contextRef="#ctx0" brushRef="#br0">1 0,'0'0,"6"0,11 8,7 0,7 0,4-1,3-2,2-2,1-1,-1-2,1 1,-1-2,0 1,-1 0,1-1,-1 1,0 0,0 0,-1 0,1 0,0 0,-7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35.438"/>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2539.04443"/>
      <inkml:brushProperty name="anchorY" value="-11095.73145"/>
      <inkml:brushProperty name="scaleFactor" value="0.5"/>
    </inkml:brush>
  </inkml:definitions>
  <inkml:trace contextRef="#ctx0" brushRef="#br0">1 1,'0'0,"0"7,0 10,0 6,0 16,0 4,0 3,0 1,0-2,0 6,0 0,0-2,0-3,0-2,0-2,0-2,0 8,0-1,0-1,0-1,0-1,0-2,0-2,0 0,0-1,0 0,0-1,0 1,0 0,0 0,0 0,0 0,0 0,0 0,0 0,0 0,0 0,0 0,0 0,0 0,0 1,0-1,0 0,0 0,0 0,0 0,0 0,0-7</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39.669"/>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3809.04443"/>
      <inkml:brushProperty name="anchorY" value="-14236.42578"/>
      <inkml:brushProperty name="scaleFactor" value="0.5"/>
    </inkml:brush>
  </inkml:definitions>
  <inkml:trace contextRef="#ctx0" brushRef="#br0">0 0,'0'0,"0"7,0 10,0 15,0 7,0 11,0 3,0 0,0-3,0-3,0-3,0-2,0-1,0-2,0 0,0-1,0 1,0-1,0 1,0 0,0 0,0 0,0 0,0 0,0 0,0 0,0 0,0 0,0 0,0 0,0 0,0 0,0 0,0 0,0 1,0-1,0 0,0 0,0 0,0 0,0 0,0 1,0-2,0 1,0 0,0 1,0-1,0 0,0 0,0 0,0-8</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43.996"/>
    </inkml:context>
    <inkml:brush xml:id="br0">
      <inkml:brushProperty name="width" value="0.1" units="cm"/>
      <inkml:brushProperty name="height" value="0.1" units="cm"/>
      <inkml:brushProperty name="color" value="#EEB3A6"/>
      <inkml:brushProperty name="ignorePressure" value="1"/>
      <inkml:brushProperty name="inkEffects" value="rosegold"/>
      <inkml:brushProperty name="anchorX" value="-5079.04443"/>
      <inkml:brushProperty name="anchorY" value="-17455.38477"/>
      <inkml:brushProperty name="scaleFactor" value="0.5"/>
    </inkml:brush>
  </inkml:definitions>
  <inkml:trace contextRef="#ctx0" brushRef="#br0">0 0,'0'0,"7"0,10 0,6 0,0 8,4 0,3 1,3-3,3-1,2-2,1-1,0-1,-7 6,-1 1,1 0,1-2,2-2,1 6,1 0,2-2,0-1,0-3,-8 7,1-2,-1 0,2-2,1-3,2-1,2-2,0 0,1-1,1-1,-1 1,1-1,-1 1,0 0,0 0,0 0,0 0,1 0,-1 0,0 0,0 0,0 0,-8-8,0 0,-8-8,2 1,1 2,-4 4</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39:59.018"/>
    </inkml:context>
    <inkml:brush xml:id="br0">
      <inkml:brushProperty name="width" value="0.35" units="cm"/>
      <inkml:brushProperty name="height" value="0.35" units="cm"/>
      <inkml:brushProperty name="color" value="#EEB3A6"/>
      <inkml:brushProperty name="ignorePressure" value="1"/>
      <inkml:brushProperty name="inkEffects" value="rosegold"/>
      <inkml:brushProperty name="anchorX" value="-9263.43848"/>
      <inkml:brushProperty name="anchorY" value="-20083.02148"/>
      <inkml:brushProperty name="scaleFactor" value="0.5"/>
    </inkml:brush>
  </inkml:definitions>
  <inkml:trace contextRef="#ctx0" brushRef="#br0">0 1,'0'0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40:44.446"/>
    </inkml:context>
    <inkml:brush xml:id="br0">
      <inkml:brushProperty name="width" value="0.35" units="cm"/>
      <inkml:brushProperty name="height" value="0.35" units="cm"/>
      <inkml:brushProperty name="color" value="#EEB3A6"/>
      <inkml:brushProperty name="ignorePressure" value="1"/>
      <inkml:brushProperty name="inkEffects" value="rosegold"/>
      <inkml:brushProperty name="anchorX" value="-19423.43945"/>
      <inkml:brushProperty name="anchorY" value="-30243.02148"/>
      <inkml:brushProperty name="scaleFactor" value="0.5"/>
    </inkml:brush>
  </inkml:definitions>
  <inkml:trace contextRef="#ctx0" brushRef="#br0">0 0,'0'0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40:46.396"/>
    </inkml:context>
    <inkml:brush xml:id="br0">
      <inkml:brushProperty name="width" value="0.35" units="cm"/>
      <inkml:brushProperty name="height" value="0.35" units="cm"/>
      <inkml:brushProperty name="color" value="#EEB3A6"/>
      <inkml:brushProperty name="ignorePressure" value="1"/>
      <inkml:brushProperty name="inkEffects" value="rosegold"/>
      <inkml:brushProperty name="anchorX" value="-20693.43945"/>
      <inkml:brushProperty name="anchorY" value="-31513.02148"/>
      <inkml:brushProperty name="scaleFactor" value="0.5"/>
    </inkml:brush>
  </inkml:definitions>
  <inkml:trace contextRef="#ctx0" brushRef="#br0">1 0,'0'0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6T13:40:48.683"/>
    </inkml:context>
    <inkml:brush xml:id="br0">
      <inkml:brushProperty name="width" value="0.35" units="cm"/>
      <inkml:brushProperty name="height" value="0.35" units="cm"/>
      <inkml:brushProperty name="color" value="#EEB3A6"/>
      <inkml:brushProperty name="ignorePressure" value="1"/>
      <inkml:brushProperty name="inkEffects" value="rosegold"/>
      <inkml:brushProperty name="anchorX" value="-21963.43945"/>
      <inkml:brushProperty name="anchorY" value="-32783.02344"/>
      <inkml:brushProperty name="scaleFactor" value="0.5"/>
    </inkml:brush>
  </inkml:definitions>
  <inkml:trace contextRef="#ctx0" brushRef="#br0">0 0,'0'0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4:29.843"/>
    </inkml:context>
    <inkml:brush xml:id="br0">
      <inkml:brushProperty name="width" value="0.3" units="cm"/>
      <inkml:brushProperty name="height" value="0.6" units="cm"/>
      <inkml:brushProperty name="color" value="#EF0C4D"/>
      <inkml:brushProperty name="tip" value="rectangle"/>
      <inkml:brushProperty name="rasterOp" value="maskPen"/>
      <inkml:brushProperty name="ignorePressure" value="1"/>
    </inkml:brush>
  </inkml:definitions>
  <inkml:trace contextRef="#ctx0" brushRef="#br0">1 481,'1'-8,"0"0,1 1,0-1,0 1,1 0,0-1,5-7,2-9,7-24,3 1,1 0,2 2,47-68,-63 105,0 1,1 0,-1 0,1 0,1 1,-1 1,1-1,0 2,1-1,-1 1,1 0,0 1,0 0,0 1,13-2,18 0,-1 1,67 5,-53 0,391 5,-430-6,1 1,0 0,-1 1,1 1,-1 0,0 1,-1 1,1 0,-1 1,0 0,-1 1,20 15,11 13,-1 2,43 49,-16-15,13 2,144 100,-204-159</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4:58.518"/>
    </inkml:context>
    <inkml:brush xml:id="br0">
      <inkml:brushProperty name="width" value="0.2" units="cm"/>
      <inkml:brushProperty name="height" value="0.2" units="cm"/>
      <inkml:brushProperty name="color" value="#FF0066"/>
      <inkml:brushProperty name="ignorePressure" value="1"/>
    </inkml:brush>
  </inkml:definitions>
  <inkml:trace contextRef="#ctx0" brushRef="#br0">1453 86,'-67'-4,"-1"-2,1-3,-86-23,89 19,-1 3,0 4,0 2,0 3,-79 8,121-3,1 1,-1 1,1 1,0 1,-34 18,26-12,-59 19,71-27,1 0,0 1,0 1,0 1,1 0,1 1,-1 0,1 2,1 0,0 0,1 1,1 1,-14 18,10-5,2 1,1 0,1 1,-13 46,20-62,-3 16,1 0,1 0,2 1,1 0,1-1,2 1,4 41,-2-47,2 0,0 0,2 0,0-1,2 0,1 0,0-1,2 0,19 30,-18-33,2-1,0-1,0 0,2 0,0-2,0 0,2-1,0 0,0-2,2 0,30 14,-28-16,1-1,0-1,0-1,1-1,-1-1,1-1,49 2,709-9,-762 2,-1 0,0-1,1-1,-1 0,-1-2,1 0,0-1,-1-1,-1-1,1-1,-1 0,26-19,-26 16,33-26,79-75,-120 104,0-1,-1 0,0 0,0 0,-1-1,0 0,-1 0,-1-1,1 0,6-24,-2 0,-1 0,-2 0,-1-1,-2 0,-1 0,-4-55,0 82,-1 0,-1 0,0 1,0 0,0-1,-1 1,-1 1,1-1,-2 1,1-1,-1 1,0 1,-1-1,0 1,0 0,0 1,-14-10,-1 2,0 1,0 0,-1 2,-1 0,-39-11,-10-5,54 18,0 2,0 0,0 1,-31-4,-72-7,-133-9,-146 27,389 0,0 0,0 1,0 0,0 1,0 0,1 1,-1 0,1 1,0 0,0 1,1 0,-19 14,15-8,1-1,0 2,0 0,1 1,1 0,1 0,0 1,-10 20,7-2,1 0,1 1,2 1,-8 63,16-91,0 0,1-1,0 1,0 0,0 0,1 0,0-1,1 1,-1 0,1-1,0 1,1-1,0 0,0 0,0 0,0 0,7 7,-5-7,1 0,0 0,1-1,0 0,-1 0,1-1,1 1,-1-1,1-1,0 0,-1 0,1 0,16 2,25 1,0-2,0-2,79-7,-4 0,37 7,148-5,-303 3,-1-1,0 0,1 0,-1 0,0 0,1-1,-1 0,0 0,-1 0,1-1,0 0,0 1,-1-2,0 1,0 0,0-1,0 0,0 0,-1 0,1-1,2-4,-3 3,-1-1,1 1,-1-1,0 0,-1 0,1 0,-1 0,-1 0,1 0,-1 0,0 0,-1 0,0 0,0 0,-4-12,4 14,-1 0,0 0,0 0,-1 0,1 0,-1 0,0 1,0-1,-1 1,1 0,-1 0,0 0,0 1,0-1,-1 1,1 0,-1 0,1 1,-1-1,0 1,0 0,-1 0,1 1,0-1,-6 0,-14-1,-1 1,1 1,-1 0,-30 5,6-1,-5 0,36 0,-1-2,0 0,1-1,-1-1,0-1,1 0,-1-2,-27-8,43 10,1 0,-1 0,1 0,0 0,0 0,0-1,0 0,0 1,0-1,1 0,0 0,-3-5,-7-14</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03.447"/>
    </inkml:context>
    <inkml:brush xml:id="br0">
      <inkml:brushProperty name="width" value="0.2" units="cm"/>
      <inkml:brushProperty name="height" value="0.2" units="cm"/>
      <inkml:brushProperty name="color" value="#FF0066"/>
      <inkml:brushProperty name="ignorePressure" value="1"/>
    </inkml:brush>
  </inkml:definitions>
  <inkml:trace contextRef="#ctx0" brushRef="#br0">1 1,'4'0,"0"0,1 1,-1 0,0 0,0 0,0 0,0 1,0-1,0 1,0 0,0 0,-1 1,1-1,-1 1,0-1,1 1,-1 0,-1 1,1-1,0 0,-1 1,3 4,4 9,0 0,-1 1,9 31,-10-27,9 31,-10-31,17 42,-12-37,0 0,-2 1,-2 0,0 1,-2-1,3 41,-9 181,-2-111,3 643,3-746,2-1,1 1,1-1,2 0,2-1,27 59,-29-75,1-1,1 0,0 0,2-1,0-1,0 0,2 0,0-2,0 0,1 0,1-2,0 0,0-1,1 0,1-2,24 9,-12-7,1 0,0-2,1-1,0-2,43 1,351-8,-412 2,-1 0,1-2,-1 0,1 0,-1-1,0-1,0 0,0-1,0-1,-1 0,0-1,0 0,-1-1,0 0,15-14,17-12,2 1,95-50,-121 71,0 0,-1-1,0-1,-2-1,1-1,-2 0,0-1,-1 0,-1-2,16-25,-11 14,-9 17,-1-1,-1-1,0 1,9-25,-3-12,-2-1,8-70,-3 36,-10 60,-2-1,3-33,-3 16,2 1,21-76,-17 80,-1 0,-2-1,4-65,-12 63,0 6,1 0,1 0,2 0,2 1,16-57,-9 56,1 0,2 1,30-47,-38 68,0 0,1 0,1 1,0 0,1 1,0 0,1 1,25-19,-27 23,1 0,-1 0,-1-1,1 0,-2-1,1 0,7-10,1-8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07.172"/>
    </inkml:context>
    <inkml:brush xml:id="br0">
      <inkml:brushProperty name="width" value="0.2" units="cm"/>
      <inkml:brushProperty name="height" value="0.2" units="cm"/>
      <inkml:brushProperty name="color" value="#FF0066"/>
      <inkml:brushProperty name="ignorePressure" value="1"/>
    </inkml:brush>
  </inkml:definitions>
  <inkml:trace contextRef="#ctx0" brushRef="#br0">1837 1,'-124'106,"53"-51,2-2,24-12,-154 133,128-130,52-33,0 0,1 2,-22 18,30-23,1 2,-2 0,1-1,-1 0,-1-1,1-1,-1 0,-15 7,0-2,1 2,0 1,-36 28,-39 22,87-56,1 0,-1 1,2 1,0 0,-12 13,-31 28,45-44,-56 42,2 3,2 3,-73 87,98-93,1 1,4 2,-45 96,26-5,21-52,17-58,1 0,2 1,2 0,0 0,3 0,1 1,1 0,4 49,-1-82,0 0,0 0,1 0,0-1,-1 1,1 0,0 0,0 0,0-1,1 1,-1 0,1-1,-1 1,1-1,0 0,0 0,0 1,0-1,0-1,3 3,0-2,-1 0,0 0,1-1,-1 1,1-1,0 0,-1-1,1 1,0-1,-1 0,9-1,25-3</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12.626"/>
    </inkml:context>
    <inkml:brush xml:id="br0">
      <inkml:brushProperty name="width" value="0.2" units="cm"/>
      <inkml:brushProperty name="height" value="0.2" units="cm"/>
      <inkml:brushProperty name="color" value="#FF0066"/>
      <inkml:brushProperty name="ignorePressure" value="1"/>
    </inkml:brush>
  </inkml:definitions>
  <inkml:trace contextRef="#ctx0" brushRef="#br0">1215 1,'1'1,"-1"1,1-1,0 1,-1-1,1 0,0 1,0-1,0 0,0 0,0 0,0 1,1-1,-1 0,0-1,3 3,7 7,-11-9,0-1,0 0,0 1,0-1,-1 0,1 1,0-1,0 0,0 0,0 1,-1-1,1 0,0 1,0-1,-1 0,1 0,0 0,0 1,-1-1,1 0,0 0,-1 0,1 1,0-1,-1 0,1 0,0 0,-1 0,1 0,0 0,-1 0,1 0,-1 0,1 0,0 0,-1 0,1 0,0 0,-1-1,-65 6,-112-6,65-2,65 2,20 0,0 1,-50 7,68-5,0 0,1 1,0 0,0 0,0 1,0 0,1 1,-1 0,1 0,0 1,1 0,-8 7,-42 35,44-39,1 1,0 0,0 1,1 0,-15 21,14-14,2 0,0 1,0 1,2 0,0 0,2 1,-7 35,8-34,-26 104,27-112,-1 0,0-1,-1 0,-1 0,0-1,-17 22,9-16,-4 6,-2 0,0-2,-1-1,-37 28,51-43,1 1,-1-1,1 1,0 1,1 0,0 0,0 0,0 0,1 1,1 0,-1 0,1 0,1 1,0-1,0 1,-1 15,-2 15,2-1,3 73,1-94,1-3,1-1,0 1,1 0,1-1,0 0,1 0,0 0,12 22,9 9,36 47,-18-27,-23-34,-11-18,0 1,-1-1,0 2,-2 0,1 0,-2 0,0 1,-1 0,0 0,-1 0,2 25,-6 301,-4-138,3-124,4 0,18 112,-15-159,-2-11,0-1,1 1,15 36,6 8,-14-35,22 41,-28-62,0 0,0-1,1 1,1-2,0 1,0-1,17 14,-12-11,0 0,18 22,-24-25,0 0,0 0,0-1,1 0,1-1,-1 1,1-2,0 1,15 6,9-1,1-1,0-3,0 0,57 3,142-9,-112-4,-112 4,-1-2,1 1,0-1,-1 0,1-1,-1 0,1-1,-1 0,0 0,0 0,0-1,-1 0,13-9,-11 5,-1 0,0 0,-1-1,0 0,0 0,-1-1,0 0,-1 0,0 0,4-12,-3 4,0 0,-1-1,-1 1,2-28,-3 12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17.724"/>
    </inkml:context>
    <inkml:brush xml:id="br0">
      <inkml:brushProperty name="width" value="0.2" units="cm"/>
      <inkml:brushProperty name="height" value="0.2" units="cm"/>
      <inkml:brushProperty name="color" value="#FF0066"/>
      <inkml:brushProperty name="ignorePressure" value="1"/>
    </inkml:brush>
  </inkml:definitions>
  <inkml:trace contextRef="#ctx0" brushRef="#br0">2 629,'-2'-125,"6"-141,-3 254,1 0,1 1,0-1,1 1,0 0,1 0,0 0,7-10,-9 15,1 0,0 0,0 0,1 1,0-1,0 1,0 0,1 0,0 1,-1 0,1 0,1 0,-1 1,8-3,41-9,0 3,1 2,89-3,174 13,-135 3,-46-5,156 5,-285-2,1 1,-1 0,0 1,0-1,1 2,-2-1,1 1,0 1,-1-1,0 1,0 1,0 0,-1 0,0 0,0 1,0 0,-1 0,0 1,-1 0,1 0,-1 0,-1 1,0-1,0 1,3 13,33 173,-38-183,1 0,0 0,0 0,1-1,1 1,9 17,-11-25,0 0,0 0,0 0,1 0,-1-1,1 1,0-1,0 0,0 0,1-1,-1 1,1-1,-1 0,1 0,0 0,-1-1,1 0,8 2,105 4,-89-7,1 1,0 1,48 11,-70-10,1-1,0 2,-1-1,0 1,0 0,0 1,0-1,-1 2,0-1,0 1,0 0,-1 0,1 1,-2 0,1 0,6 11,-3 1,0-1,-1 1,-1 1,-1-1,0 1,-2 0,0 0,1 28,-2 25,-7 76,0-29,4-105,0-5,0 1,0 0,-1 0,0 0,-1 0,-5 16,6-24,-1 0,0 1,0-1,0 0,0 0,0-1,-1 1,1 0,-1-1,0 1,0-1,0 0,0 0,0 0,0 0,-1-1,1 0,-1 1,1-1,-1 0,1 0,-1-1,-7 1,-15 1,0-2,0 0,-1-2,1-1,-28-7,24 4,-77-12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21.739"/>
    </inkml:context>
    <inkml:brush xml:id="br0">
      <inkml:brushProperty name="width" value="0.2" units="cm"/>
      <inkml:brushProperty name="height" value="0.2" units="cm"/>
      <inkml:brushProperty name="color" value="#FF0066"/>
      <inkml:brushProperty name="ignorePressure" value="1"/>
    </inkml:brush>
  </inkml:definitions>
  <inkml:trace contextRef="#ctx0" brushRef="#br0">37 2725,'-3'0,"1"1,0-1,-1 1,1 0,0 0,0 0,0 0,-1 0,1 0,0 1,0-1,-2 3,3-4,1 1,0-1,-1 0,1 1,-1-1,1 0,0 1,-1-1,1 0,0 1,0-1,-1 1,1-1,0 1,0-1,0 1,0-1,-1 1,1-1,0 1,0-1,0 1,0-1,0 1,0-1,0 1,0-1,0 1,1-1,-1 0,0 1,0-1,0 1,1-1,-1 1,0-1,0 1,1-1,-1 0,0 1,1-1,-1 0,0 1,1-1,-1 0,1 1,-1-1,0 0,1 0,-1 1,1-1,-1 0,1 0,-1 0,1 0,-1 0,1 0,-1 0,1 0,-1 0,1 0,-1 0,1 0,0 0,10 0,0 0,0 0,0-1,0 0,0-1,0-1,-1 1,15-7,5 0,-11 3,0-1,0-1,-1 0,0-2,16-11,84-65,-68 48,141-131,-29 23,-134 121,-2-1,0-1,33-46,35-38,100-83,-179 179,-1-1,22-31,12-16,-16 24,-3-2,-1-1,-2-1,23-52,-26 50,-10 17,-1 0,-2-1,0 0,-2 0,-1-1,4-45,6-10,-11 58,0-1,1-31,-5-229,-4 147,2 134,0 0,0 0,-1 1,0-1,-1 0,1 1,-1-1,0 1,-1-1,0 1,0 0,0 0,-6-7,3 5,-1 1,0 0,0 1,-1-1,0 2,0-1,0 1,-16-7,-13-4,-1 3,0 1,0 2,-1 2,-1 1,-48-2,78 7,-1 0,0-1,1-1,0 0,0 0,0-1,0 0,1 0,0-1,0-1,0 1,1-1,0-1,0 0,1 0,0 0,0-1,-7-14,7 14,0 1,0-1,0 2,-1-1,0 1,-1 0,0 1,0 0,-19-10,-1 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35.992"/>
    </inkml:context>
    <inkml:brush xml:id="br0">
      <inkml:brushProperty name="width" value="0.2" units="cm"/>
      <inkml:brushProperty name="height" value="0.2" units="cm"/>
      <inkml:brushProperty name="color" value="#FF0066"/>
      <inkml:brushProperty name="ignorePressure" value="1"/>
    </inkml:brush>
  </inkml:definitions>
  <inkml:trace contextRef="#ctx0" brushRef="#br0">1331 1202,'-471'0,"447"-1,1-1,-1-1,1-1,0-2,0 0,0-1,1-1,0-2,1 0,0-1,0-1,1-1,1 0,0-2,1 0,-18-20,-239-232,246 238,12 14,2 0,0 0,1-2,0 0,1 0,1-2,-16-33,18 24,1-1,1 0,2-1,1 0,2 0,-1-59,4 21,4-100,-4 166,0-1,0 0,1 0,-1 0,1 1,0-1,0 0,0 1,0-1,0 0,0 1,1-1,-1 1,1 0,0 0,0-1,0 1,0 0,0 1,0-1,0 0,1 1,-1-1,1 1,-1-1,1 1,-1 0,1 0,0 1,4-2,5 1,1 0,-1 1,1 0,0 1,19 3,-19-2,36 7,-1 2,0 1,-1 3,82 38,-28-17,-72-28,-1 1,34 17,-35-13,0-2,0-1,2-1,-1-1,1-1,42 3,176-3,-28-3,-213-4,0 1,0 0,0 1,0-1,-1 1,1 1,0-1,-1 1,1 0,-1 0,0 0,0 1,0 0,-1 0,1 0,-1 0,0 1,0 0,0 0,-1 0,0 0,0 0,0 1,4 10,2 12,-1 1,-1 0,-1 0,1 32,5 18,0 8,-4 0,-6 169,-3-154,3-259,-6-183,4 336,-1 0,1 0,-1 1,0-1,-1 0,1 0,-1 1,0-1,1 1,-2-1,1 1,0 0,-1 0,1 0,-1 0,0 0,0 1,0-1,0 1,0 0,-1 0,1 0,-1 0,0 0,-6-1,-10-3,0 1,1 2,-2 0,-19-1,-3 0,-25-2,-105 4,-21-1,136-6,0-1,-71-24,62 15,55 17,0-2,0 1,0-2,0 1,1-2,0 1,0-2,0 1,1-2,0 1,0-1,1-1,0 0,-12-16,5 8,0 0,-2 1,1 0,-25-15,-33-29,55 42,13 13,0-1,0 0,1 0,0-1,0 0,1 0,-6-9,11 16,0 0,0-1,0 1,0 0,0-1,0 1,0-1,0 1,0 0,0-1,0 1,0-1,0 1,0 0,1-1,-1 1,0 0,0-1,0 1,1 0,-1-1,0 1,1 0,-1 0,0-1,0 1,1 0,-1 0,0 0,1-1,-1 1,0 0,1 0,-1 0,1 0,-1 0,0 0,1 0,-1 0,0 0,1 0,-1 0,1 0,-1 0,0 0,1 0,-1 0,1 0,-1 0,0 0,1 1,-1-1,0 0,1 0,-1 0,0 1,28 6,108 47,-5-1,-72-34,-27-6,0-2,1-1,1-2,0-2,66 5,312-14,-518 1,-206 5,218 16,70-13,0-1,-31 3,30-6,-7-1,1 1,0 2,-1 1,-35 12,60-15,-1 0,1 1,0 0,0 1,0-1,1 2,-1-1,1 0,0 1,0 0,1 1,0-1,-1 1,2 0,-1 1,1-1,0 1,0-1,1 1,0 0,0 1,-3 13,4-14,0 1,1-1,0 1,1 0,0 0,0-1,0 1,1 0,0-1,3 11,-3-14,1-1,0 1,0-1,0 0,0 0,0 0,0 0,1 0,-1 0,1 0,0-1,0 0,0 1,0-1,0 0,1-1,-1 1,1 0,-1-1,1 0,-1 0,1 0,4 0,33 5,1-3,-1-2,78-6,-5-1,37 9,127-7,-273 4,1-2,0 1,-1-1,1 0,-1 0,1 0,-1-1,0 0,0 0,0 0,0 0,-1-1,1 0,-1 0,7-8,-8 8,-1 1,1-1,-1 0,1 1,-1-1,0 0,-1 0,1-1,-1 1,1 0,-1-1,-1 1,1 0,-1-1,1 1,-1-1,0 1,-1-1,1 1,-3-9,1 10,0 0,1 0,-2 0,1 0,0 0,0 0,-1 1,0-1,1 1,-1 0,0 0,0 0,0 0,-1 0,1 1,0-1,-1 1,1 0,-1 0,1 0,-7 0,-11-2,0 0,-31 2,40 1,-437 6,440-7,0 1,0 1,1 0,-1 0,1 0,-1 1,1 1,-1-1,1 1,-13 7,17-7,0 0,0 0,1 0,-1 1,1-1,0 1,0 0,0 0,0 1,1-1,0 0,-1 1,2-1,-1 1,0 0,1 0,0 0,0 0,0 9,0-4,0-1,0 1,1-1,1 1,-1 0,2-1,-1 1,6 15,-6-21,1 0,0-1,0 1,1-1,-1 1,1-1,-1 0,1 0,0-1,0 1,1 0,-1-1,0 0,1 0,-1 0,1 0,0 0,0-1,0 0,0 1,-1-1,1-1,6 1,58 5,0-2,98-9,-42 0,-71 6,-32 0,1-1,-1-1,0 0,32-7,-52 7,0 1,0 0,0 0,0-1,0 1,0 0,0-1,0 1,0-1,0 1,0-1,0 0,-1 1,1-1,0 0,0 1,-1-1,1 0,0 0,0-1,-1 1,0 0,0 1,0-1,0 0,0 0,0 1,0-1,-1 0,1 1,0-1,0 0,-1 1,1-1,0 0,-1 1,1-1,0 0,-1 1,1-1,-1 1,0-1,-3-3,0 1,0 0,-1 0,1 0,-1 1,-8-4,-7 0,-1 0,1 2,-1 0,-37-1,-90 7,71 1,64-3,0 2,1 0,-1 0,1 1,-1 0,1 2,0-1,1 1,-1 1,1 0,0 0,0 1,1 1,0 0,0 0,1 1,0 0,0 1,1 0,1 0,-8 14,11-19,1 0,0 1,0 0,1-1,-1 1,1 0,1 0,-1 0,1 1,0-1,0 0,1 0,0 1,1 11,0-14,0-1,0 1,0-1,1 0,-1 1,1-1,-1 0,1 0,0 0,1 0,-1-1,0 1,1 0,0-1,-1 0,1 0,0 1,0-2,0 1,0 0,1-1,-1 1,0-1,1 0,-1 0,8 1,31 3,1-2,0-1,72-7,-10 0,-100 5,27 0,0-1,0-1,55-12,-77 11,0 0,-1-1,1 1,-1-2,0 0,0 0,0 0,-1-1,0 0,0-1,-1 0,1 0,-2-1,1 0,-1 0,6-9,8-17,0 0,16-44,-29 60,-1 0,-1-1,-1 0,0 0,-1 0,0-29,-3 24,-1 29,-1 42,0 24,4 143,9-175,-2-29,-9-10,1 0,0-1,-1 1,1-1,0 1,-1-1,1 0,-1 1,1-1,-1 0,1 1,-1-1,0 0,1 0,-1 1,0-1,0 0,1 0,-1 1,0-1,0 0,0-1,5-25,-1 0,-2 0,0 0,-5-49,1 38,4-45,5 63,2 26,5 32,-10 1,-1 0,-2 41,-1-35,6 53,-4-85,0 1,1 0,1-1,0 0,1 0,0 0,1 0,8 12,-1-12,-5-18,-8 3,1-1,-1 1,1 0,-1 0,0 0,0-1,0 1,0 0,0 0,-1 0,1 0,0-1,-2-1,0 0,0-1,0 1,0-1,-1 1,0 0,0 0,0 0,-1 1,1-1,-1 1,0 0,0 0,0 0,0 0,0 1,-1-1,1 1,-1 0,-5-1,-11-3,0 1,0 0,-25-1,17 3,-407-50,351 43,-1 5,-89 5,176-1,0 0,-1 1,1 0,0-1,0 1,-1-1,1 0,-1 1,1-1,0 1,-1-1,1 0,-1 1,1-1,-1 0,1 0,-1 1,0-1,1 0,-1 0,0 0,0 0,0 1,1-1,-1 0,0 0,0 0,0 0,0 0,-1 1,1-1,0 0,0 0,0 0,-1 0,1 1,0-1,-1 0,1 0,-1 1,1-1,-1 0,1 1,-1-1,1 0,-1 1,0-1,1 1,-1-1,0 1,0-1,-1 0,-5-4,0-1,-1 1,1 1,-1-1,-1 1,-11-4,13 6,0 0,1-1,0 0,-1 0,1 0,0-1,1 0,-1 0,1-1,0 1,0-1,0 0,-5-7,0-8,0-1,-9-28,4 10,26 98,-7-51,0 0,1 0,0-1,0 0,1 0,0 0,1 0,-1-1,1 0,0 0,1-1,-1 0,1 0,0-1,0 0,1 0,-1-1,1 0,8 1,5 2,0-2,0 0,0-2,0 0,1-1,36-4,5-13,-39 6</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5:41.829"/>
    </inkml:context>
    <inkml:brush xml:id="br0">
      <inkml:brushProperty name="width" value="0.2" units="cm"/>
      <inkml:brushProperty name="height" value="0.2" units="cm"/>
      <inkml:brushProperty name="color" value="#FF0066"/>
      <inkml:brushProperty name="ignorePressure" value="1"/>
    </inkml:brush>
  </inkml:definitions>
  <inkml:trace contextRef="#ctx0" brushRef="#br0">22 984,'0'-7,"1"0,0 0,1 0,0 1,0-1,0 0,1 1,0-1,0 1,5-8,47-60,-31 44,-8 8,1 0,0 1,2 1,1 1,0 0,1 2,1 0,0 2,2 0,32-15,-17 14,-24 11,1-1,-2 0,1-2,-1 1,0-2,-1 0,17-13,-17 9,1 0,0 1,1 0,0 2,1-1,0 2,1 0,25-9,-19 11,1 0,0 2,0 0,1 2,46-1,-32 4,-1-3,0-1,38-10,-34 8,0 1,57 0,50-4,-132 6,0 0,-1-1,0-1,0 0,0-2,27-13,1-6,-1-2,-1-2,-2-1,45-45,-77 66,1 2,0-1,0 1,1 1,0 0,0 0,19-9,-41 36,-13 7,-27 13,-1-3,-78 39,-44 30,128-75,32-23,0 2,0 0,0 1,1 0,1 1,0 0,1 1,-15 20,-10 25,21-34,1 1,0 0,2 2,-13 35,15-37,0-1,-2 0,-1-1,-1 0,-1-1,-28 30,35-42,-1 0,0-1,0 0,-1-1,-1 0,1-1,-23 10,-97 34,30-14,78-29,0-1,-1-2,1 0,-1-1,0-2,-28 0,-57 8,-177 28,275-36,1 0,-1-1,0 0,1-1,-17-1,25 1,1 0,-1-1,1 1,-1 0,1-1,-1 1,1-1,0 0,-1 1,1-1,0 0,-1 0,1 0,0 0,0 0,0 0,0 0,0 0,-1-2,1 1,0 0,1-1,0 1,0 0,-1 0,1 0,0 0,1 0,-1 0,0 0,1 0,-1 0,1 0,-1 0,1 0,0 0,0 0,0 1,1-3,6-9,0 0,1 1,1 0,0 1,18-17,67-50,-66 56,159-132,-113 110,-5 4,-57 32,1 1,0 0,0 2,1-1,-1 2,1 0,0 1,0 0,23 0,-19 1,1-1,-1 0,0-2,0 0,26-11,-15 3,-22 10,1 0,-1 0,0-1,0 0,-1-1,1 0,-1 0,0-1,7-6,-14 12,0-1,1 1,-1 0,0-1,0 1,0 0,0-1,0 1,0-1,0 1,0 0,0-1,0 1,0 0,0-1,0 1,0 0,0-1,0 1,0 0,0-1,-1 1,1 0,0-1,0 1,0 0,-1-1,1 1,0 0,0 0,-1-1,1 1,0 0,0 0,-1-1,1 1,0 0,-1 0,1 0,0 0,-1 0,1-1,0 1,-1 0,1 0,-1 0,1 0,0 0,-1 0,1 0,0 0,-1 0,1 0,0 1,-1-1,1 0,0 0,-1 0,1 0,-1 1,-25 2,-241 106,221-89,1 3,1 1,-79 59,197-103,29-24,-53 22,98-31,15-4,-125 41,1 1,1 2,67-12,-319 111,165-63,2 2,0 2,-74 60,92-66,2 1,-1 0,2 2,2 1,0 1,-36 55,58-81,0 1,-1-1,1 1,-1-1,1 1,0-1,-1 1,1 0,0-1,0 1,-1-1,1 1,0-1,0 1,0 0,0-1,0 1,0-1,0 1,0 0,0-1,0 1,0 0,0-1,1 1,-1-1,0 1,0-1,0 1,1 0,-1-1,0 1,1 0,23 0,39-22,-53 18,45-21,-1-1,67-44,65-31,-33 42,-152 57,0 0,1 1,-1 0,0-1,1 1,-1 0,0-1,1 1,-1 0,0 0,1 0,-1 0,1 0,-1 1,0-1,1 0,-1 1,0-1,0 1,1-1,-1 1,0 0,0-1,0 1,0 0,1 0,-1 0,1 1,-1 0,0 1,1 0,-1-1,0 1,0 0,0 0,-1 0,1 0,-1 0,1 0,-1 0,0 4,-1 4,0 0,0 0,-1 0,0 0,-1 0,-5 13,5-18,0 0,0 0,0 0,0 0,-1-1,0 1,0-1,-1 0,-9 8,13-12,1-1,0 0,-1 0,1 0,0 0,-1 1,1-1,0 0,-1 0,1 0,0 0,-1 0,1 0,-1 0,1 0,0 0,-1 0,1 0,0 0,-1-1,1 1,0 0,-1 0,1 0,0 0,-1 0,1-1,0 1,-1 0,1 0,0-1,0 1,-1 0,1-1,0 1,0 0,-1-1,-6-19,4-26,2 44,1-35,0 3</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7T15:06:09.675"/>
    </inkml:context>
    <inkml:brush xml:id="br0">
      <inkml:brushProperty name="width" value="0.2" units="cm"/>
      <inkml:brushProperty name="height" value="0.2" units="cm"/>
      <inkml:brushProperty name="color" value="#66CC00"/>
      <inkml:brushProperty name="ignorePressure" value="1"/>
    </inkml:brush>
  </inkml:definitions>
  <inkml:trace contextRef="#ctx0" brushRef="#br0">11685 1,'-1'65,"-4"1,-13 70,12-97,1-6,-1 0,-2 0,-1-1,-14 34,1-23,-1-2,-46 64,5-13,-4-3,-87 88,124-145,-2-2,-1-1,-1-2,-2-1,-62 33,41-27,-54 41,-46 27,137-89,-1 0,0-2,-1 0,0-2,-40 8,-198 45,233-52,-254 58,224-54,-357 67,368-73,-83 2,85-8,0 3,-51 10,3 0,-1-4,0-3,-112-9,53 0,-505 3,621-2,0-1,0-3,0 0,-46-16,42 11,-48-8,-97-7,20 3,-134-18,261 35,-73-24,79 20,-1 1,-69-9,-13 11,-178 12,265-1,1 0,0 2,1 2,0 0,0 1,1 2,0 1,0 1,-39 27,36-19,1 1,1 1,1 1,1 1,1 2,1 0,-25 42,39-53,1 0,0 0,2 1,0 0,0 1,2-1,0 1,-2 35,4 11,6 78,1-27,-6-97,2-1,0 1,1-1,1 0,0 1,2-1,12 32,-14-42,1 0,0-1,0 0,0 0,1 0,0 0,0-1,0 0,1 0,0 0,0 0,0-1,0 0,1-1,0 1,0-1,0-1,0 1,0-1,0 0,12 1,50 3,1-2,99-8,-41 0,-74 5,-23 0,-1-1,37-5,-58 4,0-1,-1 0,1-1,0 1,-1-2,1 1,-1-1,0 0,0-1,-1 0,13-11,-7 5,0-2,0 0,-2 0,1-1,-2 0,0-1,-1 0,0-1,-1 0,9-28,-4 12,1 1,29-49,-23 47,27-65,-33 56,-2-1,-1 0,6-61,0 20,-11 57,0 0,1-33,-2-37,-11-117,5 199,-2 1,0 0,-1-1,0 1,-1 1,0-1,-1 1,-1 0,0 0,-1 1,0 0,-1 0,-1 1,1 0,-2 1,1 0,-2 1,1 0,-1 0,0 1,-1 1,0 0,0 1,0 0,-1 1,0 1,-18-4,-162-30,-220-13,27 43,242 9,123 0,1 1,0 1,0 1,0 1,1 0,-1 2,-26 12,-135 78,57-26,100-57,1 1,0 1,-24 22,-11 9,-70 23,39-13,-190 89,-144 31,352-150,-146 35,-9-37,52-8,33-4,-247-10,195-6,-1030 3,1197-1,0-2,1 0,-1-2,1-1,0-2,0 0,1-1,0-2,0 0,1-2,1-1,-27-20,-479-362,507 378,0-1,-34-39,53 55,121 160,-111-148,1-1,-1 0,1-1,1 0,-1 0,1-1,1 0,-1 0,1-1,11 4,36 22,-38-20,1-1,0-1,1-1,0 0,31 5,27 11,-49-15,1-2,39 6,24 5,-13 7,-50-15,1-1,43 7,-11-10,65-4,16 2,-119-1,44 11,-46-8,1-1,24 2,97-7,18 2,-138 2,-1 1,0 1,40 15,-38-11,1-2,35 7,47-3,-59-8,55 12,-68-9,73 2,-72-8,68 13,-16-1,0-3,1-5,125-7,-58-1,-126 2,-1-1,1-1,58-15,31-7,43-11,-142 27,-2 0,1-2,-1 0,-1-1,0-1,-1-1,-1-1,28-28,-21 21,54-42,-43 36,44-44,-44 38,63-45,19-18,-110 91,-1 0,1 1,0-1,0 2,1-1,-1 1,18-5,68-15,-73 20,44-11,-1-2,-1-2,72-34,-116 46,1 0,1 1,-1 2,37-5,12-2,17-2,1 5,1 2,119 10,-47-1,308-4,-458 1,-1 1,1-1,-1 1,1 1,-1 0,0 0,1 1,-1 0,-1 1,1-1,0 2,-1-1,13 11,-11-7,-1 1,-1 0,0 0,0 1,-1 0,0 0,0 1,-1 0,-1 0,5 14,2 10,-2 0,-1 0,-1 1,2 47,7 21,-8-56,3 75,-11-95,-1 0,-2 0,-1 0,-1-1,-1 1,-2-1,-1 0,-20 48,15-54,-2 0,0 0,-24 25,-11 12,39-40,-1-2,-1 0,-1 0,0-1,-1-1,0 0,-1-1,-1-1,-28 16,6-8,22-11,0 0,-1-1,0-1,-1 0,1-2,-29 5,-70 8,63-8,-83 3,103-13,-129-2,159 2,0-1,0 0,0 0,0 0,1 0,-1-1,0 0,1 1,-1-1,1 0,-1-1,1 1,0-1,0 1,0-1,0 0,1 0,-1 0,1-1,0 1,0 0,0-1,0 1,1-1,-1 0,1 0,0 0,0 1,0-1,0-5,-2-14,2-1,0 0,1 1,4-27,-1 8,-2-89,3-54,-1 169,0-1,1 1,0-1,2 1,0 1,0-1,2 1,0 0,1 1,0 0,1 0,0 1,1 0,1 1,0 0,1 1,0 0,28-17,-16 13,1 0,1 2,0 2,0 0,1 1,0 2,1 1,-1 1,1 2,32-1,492 4,-257 3,-290-1,0-1,0 0,0-1,-1 0,1 1,0-2,-1 1,1-1,0 0,-1 0,0 0,0-1,0 0,0 0,0 0,0 0,-1-1,1 0,-1 0,0 0,0 0,-1-1,1 0,-1 0,0 0,0 0,-1 0,0 0,1-1,-2 1,1-1,1-7,5-19</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EA9C-117C-4FC1-8ACA-05FF443F6A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D7355DA-FF8A-4C37-BC10-F2DFE82250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ECD1232-F578-4CC4-B5A5-58E2DF3AE8FA}"/>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5EF86FC4-CBB6-4B08-AF87-7C071FEAF13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4897DA54-49EA-4145-81E2-5F6E410836D1}"/>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3940624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E7EC-04CF-421F-A1A9-1C70CEC775D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8C117D-9184-40F0-8283-96F8BE704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02E92DD-AF59-4099-83AF-0BBF1B0A8E41}"/>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C03664C8-1604-45B9-B42F-A8C48CFF9E8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3EDF467-5593-4E69-902C-F6D723066F93}"/>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165667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4ACC-C7F8-4371-AA03-A2B02B9CC3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F227AD0-E940-4445-961B-76EEA89180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623E9A-ED0E-4179-8E1E-D7F15B5C8CB3}"/>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2AEEF31F-A110-4D9D-91AF-82A8E6882B6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38E07CCD-7455-45A4-9C5A-7ADF793698C0}"/>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266638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55C3-E599-400A-BFA1-B9DFC3F6E42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D32C949-D43C-47ED-882B-7B0C54C465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7FA53F9-B66B-46CF-9D40-4EBF25D7B8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496B923-8EDF-435B-9650-5BBDA9D6A848}"/>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6" name="Footer Placeholder 5">
            <a:extLst>
              <a:ext uri="{FF2B5EF4-FFF2-40B4-BE49-F238E27FC236}">
                <a16:creationId xmlns:a16="http://schemas.microsoft.com/office/drawing/2014/main" id="{47834678-6CFA-406F-9CC6-DE6C72BB0642}"/>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18E4505-9793-4920-9C7C-82F76BC100B2}"/>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4083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5D96-1F0D-4EEB-84BC-5F409E425C7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FFAC65F-0610-4C50-84B6-B42E8CDEE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9B6880-3BEB-4E63-9A8A-14CF8AA907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046F238-3EA0-4725-88A7-84FF37B2F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CF9C9F-B7FC-4DB0-A615-018CF00342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61E2DEC-4177-4CAD-8775-33AFDE92DE10}"/>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8" name="Footer Placeholder 7">
            <a:extLst>
              <a:ext uri="{FF2B5EF4-FFF2-40B4-BE49-F238E27FC236}">
                <a16:creationId xmlns:a16="http://schemas.microsoft.com/office/drawing/2014/main" id="{C82569FE-5242-4CB3-8C2E-CECC7CA58A89}"/>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78D807DA-2BD5-4A30-80BC-B96EC722B188}"/>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3506232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6E502-DDAA-40B6-A03D-5367F04A7F4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AD4AFB6-AA8E-48A3-811D-C64E79614140}"/>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4" name="Footer Placeholder 3">
            <a:extLst>
              <a:ext uri="{FF2B5EF4-FFF2-40B4-BE49-F238E27FC236}">
                <a16:creationId xmlns:a16="http://schemas.microsoft.com/office/drawing/2014/main" id="{751D8612-7298-43AD-B2C4-646A5C9FC24D}"/>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E8FEAE96-87A8-4235-A76D-1ED4B244D8CA}"/>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2839731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B66E8B-5E65-4E66-9B54-F3E82D01825D}"/>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3" name="Footer Placeholder 2">
            <a:extLst>
              <a:ext uri="{FF2B5EF4-FFF2-40B4-BE49-F238E27FC236}">
                <a16:creationId xmlns:a16="http://schemas.microsoft.com/office/drawing/2014/main" id="{74D86457-19A2-4ED7-9D09-5BBB44BBE038}"/>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17420D15-10A2-467C-94FB-0055CBB77BDF}"/>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787107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B17B-B650-4185-8471-A033A5007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96CCF88-4AC5-4252-9E00-7578C0276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F27BCD0-5702-47E5-A748-5234E5A7C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22E349-1D5D-4622-81E1-0654A7FFA76A}"/>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6" name="Footer Placeholder 5">
            <a:extLst>
              <a:ext uri="{FF2B5EF4-FFF2-40B4-BE49-F238E27FC236}">
                <a16:creationId xmlns:a16="http://schemas.microsoft.com/office/drawing/2014/main" id="{4A35C44C-5DD0-4B30-B41B-E61A129F0297}"/>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678182A5-C713-474E-B079-0343A53C4160}"/>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2455965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5DEA-7F21-4D8E-8A1A-27854832D0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8CE6064-AC01-4895-837E-FFB3F2437C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09CF279A-11EC-4131-BF25-BEAB04B554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1EFEED-48BD-44DC-862C-13029FDD8F4C}"/>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6" name="Footer Placeholder 5">
            <a:extLst>
              <a:ext uri="{FF2B5EF4-FFF2-40B4-BE49-F238E27FC236}">
                <a16:creationId xmlns:a16="http://schemas.microsoft.com/office/drawing/2014/main" id="{4DFFF67C-4908-42E2-BC97-DC1DE6850C45}"/>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7317CB09-F6C8-4B2E-B29C-A82BFD38FA57}"/>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1064570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3B6D2-2415-4ABE-A888-5E6A57F62DD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371184F-8DE2-44BD-9D7B-C37D79DD1B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010540-4ACF-4BCA-BF71-8DBFA614F52E}"/>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4B498DD8-7169-4B4F-8E83-6D6666DF7529}"/>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827C7580-894C-48D8-83DC-2625FBBF816F}"/>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361338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274EB3-A4A1-45C2-981D-AADB4B3B49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DEFC0EF-E2F1-4223-AF9A-326A18F731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B3C1532-C7E0-41FB-B351-6A3B21CAB2E6}"/>
              </a:ext>
            </a:extLst>
          </p:cNvPr>
          <p:cNvSpPr>
            <a:spLocks noGrp="1"/>
          </p:cNvSpPr>
          <p:nvPr>
            <p:ph type="dt" sz="half" idx="10"/>
          </p:nvPr>
        </p:nvSpPr>
        <p:spPr/>
        <p:txBody>
          <a:body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15BC39E5-AF71-4574-A86B-151FDB2DC29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A694B3A-1CBE-4299-8B87-EDEA8FB2E93C}"/>
              </a:ext>
            </a:extLst>
          </p:cNvPr>
          <p:cNvSpPr>
            <a:spLocks noGrp="1"/>
          </p:cNvSpPr>
          <p:nvPr>
            <p:ph type="sldNum" sz="quarter" idx="12"/>
          </p:nvPr>
        </p:nvSpPr>
        <p:spPr/>
        <p:txBody>
          <a:bodyPr/>
          <a:lstStyle/>
          <a:p>
            <a:fld id="{50F94F48-DC9E-40FF-A2CC-8657647A134D}" type="slidenum">
              <a:rPr lang="en-IN" smtClean="0"/>
              <a:t>‹#›</a:t>
            </a:fld>
            <a:endParaRPr lang="en-IN" dirty="0"/>
          </a:p>
        </p:txBody>
      </p:sp>
    </p:spTree>
    <p:extLst>
      <p:ext uri="{BB962C8B-B14F-4D97-AF65-F5344CB8AC3E}">
        <p14:creationId xmlns:p14="http://schemas.microsoft.com/office/powerpoint/2010/main" val="422257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B191FC-478C-44F4-AC09-B476087872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EB6831-1879-4E01-86AE-5C466DAE9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90E5C6B-B47F-44B2-A47E-60E92828ED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AAC9E3-60DF-40C4-A6E3-6284E71FC693}" type="datetimeFigureOut">
              <a:rPr lang="en-IN" smtClean="0"/>
              <a:t>08-06-2021</a:t>
            </a:fld>
            <a:endParaRPr lang="en-IN" dirty="0"/>
          </a:p>
        </p:txBody>
      </p:sp>
      <p:sp>
        <p:nvSpPr>
          <p:cNvPr id="5" name="Footer Placeholder 4">
            <a:extLst>
              <a:ext uri="{FF2B5EF4-FFF2-40B4-BE49-F238E27FC236}">
                <a16:creationId xmlns:a16="http://schemas.microsoft.com/office/drawing/2014/main" id="{377F5166-F829-466D-B637-D767CDC8B6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0E01B778-E414-42CE-8BB5-8CAD8FB698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94F48-DC9E-40FF-A2CC-8657647A134D}" type="slidenum">
              <a:rPr lang="en-IN" smtClean="0"/>
              <a:t>‹#›</a:t>
            </a:fld>
            <a:endParaRPr lang="en-IN" dirty="0"/>
          </a:p>
        </p:txBody>
      </p:sp>
    </p:spTree>
    <p:extLst>
      <p:ext uri="{BB962C8B-B14F-4D97-AF65-F5344CB8AC3E}">
        <p14:creationId xmlns:p14="http://schemas.microsoft.com/office/powerpoint/2010/main" val="1931663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customXml" Target="../ink/ink13.xml"/><Relationship Id="rId21" Type="http://schemas.openxmlformats.org/officeDocument/2006/relationships/image" Target="../media/image10.png"/><Relationship Id="rId42" Type="http://schemas.openxmlformats.org/officeDocument/2006/relationships/image" Target="../media/image20.png"/><Relationship Id="rId47" Type="http://schemas.openxmlformats.org/officeDocument/2006/relationships/customXml" Target="../ink/ink24.xml"/><Relationship Id="rId63" Type="http://schemas.openxmlformats.org/officeDocument/2006/relationships/image" Target="../media/image30.png"/><Relationship Id="rId68" Type="http://schemas.openxmlformats.org/officeDocument/2006/relationships/image" Target="../media/image32.png"/><Relationship Id="rId84" Type="http://schemas.openxmlformats.org/officeDocument/2006/relationships/customXml" Target="../ink/ink44.xml"/><Relationship Id="rId89" Type="http://schemas.openxmlformats.org/officeDocument/2006/relationships/image" Target="../media/image42.png"/><Relationship Id="rId16" Type="http://schemas.openxmlformats.org/officeDocument/2006/relationships/image" Target="../media/image8.png"/><Relationship Id="rId11" Type="http://schemas.openxmlformats.org/officeDocument/2006/relationships/customXml" Target="../ink/ink5.xml"/><Relationship Id="rId32" Type="http://schemas.openxmlformats.org/officeDocument/2006/relationships/customXml" Target="../ink/ink16.xml"/><Relationship Id="rId37" Type="http://schemas.openxmlformats.org/officeDocument/2006/relationships/customXml" Target="../ink/ink19.xml"/><Relationship Id="rId53" Type="http://schemas.openxmlformats.org/officeDocument/2006/relationships/image" Target="../media/image25.png"/><Relationship Id="rId58" Type="http://schemas.openxmlformats.org/officeDocument/2006/relationships/customXml" Target="../ink/ink30.xml"/><Relationship Id="rId74" Type="http://schemas.openxmlformats.org/officeDocument/2006/relationships/image" Target="../media/image35.png"/><Relationship Id="rId79" Type="http://schemas.openxmlformats.org/officeDocument/2006/relationships/customXml" Target="../ink/ink41.xml"/><Relationship Id="rId102" Type="http://schemas.openxmlformats.org/officeDocument/2006/relationships/customXml" Target="../ink/ink53.xml"/><Relationship Id="rId5" Type="http://schemas.openxmlformats.org/officeDocument/2006/relationships/customXml" Target="../ink/ink2.xml"/><Relationship Id="rId90" Type="http://schemas.openxmlformats.org/officeDocument/2006/relationships/customXml" Target="../ink/ink47.xml"/><Relationship Id="rId95" Type="http://schemas.openxmlformats.org/officeDocument/2006/relationships/image" Target="../media/image45.png"/><Relationship Id="rId22" Type="http://schemas.openxmlformats.org/officeDocument/2006/relationships/customXml" Target="../ink/ink11.xml"/><Relationship Id="rId27" Type="http://schemas.openxmlformats.org/officeDocument/2006/relationships/image" Target="../media/image13.png"/><Relationship Id="rId43" Type="http://schemas.openxmlformats.org/officeDocument/2006/relationships/customXml" Target="../ink/ink22.xml"/><Relationship Id="rId48" Type="http://schemas.openxmlformats.org/officeDocument/2006/relationships/customXml" Target="../ink/ink25.xml"/><Relationship Id="rId64" Type="http://schemas.openxmlformats.org/officeDocument/2006/relationships/customXml" Target="../ink/ink33.xml"/><Relationship Id="rId69" Type="http://schemas.openxmlformats.org/officeDocument/2006/relationships/customXml" Target="../ink/ink36.xml"/><Relationship Id="rId80" Type="http://schemas.openxmlformats.org/officeDocument/2006/relationships/image" Target="../media/image38.png"/><Relationship Id="rId85" Type="http://schemas.openxmlformats.org/officeDocument/2006/relationships/image" Target="../media/image40.png"/><Relationship Id="rId12" Type="http://schemas.openxmlformats.org/officeDocument/2006/relationships/image" Target="../media/image6.png"/><Relationship Id="rId17" Type="http://schemas.openxmlformats.org/officeDocument/2006/relationships/customXml" Target="../ink/ink8.xml"/><Relationship Id="rId33" Type="http://schemas.openxmlformats.org/officeDocument/2006/relationships/image" Target="../media/image16.png"/><Relationship Id="rId38" Type="http://schemas.openxmlformats.org/officeDocument/2006/relationships/image" Target="../media/image18.png"/><Relationship Id="rId59" Type="http://schemas.openxmlformats.org/officeDocument/2006/relationships/image" Target="../media/image28.png"/><Relationship Id="rId103" Type="http://schemas.openxmlformats.org/officeDocument/2006/relationships/image" Target="../media/image49.png"/><Relationship Id="rId20" Type="http://schemas.openxmlformats.org/officeDocument/2006/relationships/customXml" Target="../ink/ink10.xml"/><Relationship Id="rId41" Type="http://schemas.openxmlformats.org/officeDocument/2006/relationships/customXml" Target="../ink/ink21.xml"/><Relationship Id="rId54" Type="http://schemas.openxmlformats.org/officeDocument/2006/relationships/customXml" Target="../ink/ink28.xml"/><Relationship Id="rId62" Type="http://schemas.openxmlformats.org/officeDocument/2006/relationships/customXml" Target="../ink/ink32.xml"/><Relationship Id="rId70" Type="http://schemas.openxmlformats.org/officeDocument/2006/relationships/image" Target="../media/image33.png"/><Relationship Id="rId75" Type="http://schemas.openxmlformats.org/officeDocument/2006/relationships/customXml" Target="../ink/ink39.xml"/><Relationship Id="rId83" Type="http://schemas.openxmlformats.org/officeDocument/2006/relationships/customXml" Target="../ink/ink43.xml"/><Relationship Id="rId88" Type="http://schemas.openxmlformats.org/officeDocument/2006/relationships/customXml" Target="../ink/ink46.xml"/><Relationship Id="rId91" Type="http://schemas.openxmlformats.org/officeDocument/2006/relationships/image" Target="../media/image43.png"/><Relationship Id="rId96" Type="http://schemas.openxmlformats.org/officeDocument/2006/relationships/customXml" Target="../ink/ink50.xml"/><Relationship Id="rId1" Type="http://schemas.openxmlformats.org/officeDocument/2006/relationships/slideLayout" Target="../slideLayouts/slideLayout1.xml"/><Relationship Id="rId6" Type="http://schemas.openxmlformats.org/officeDocument/2006/relationships/image" Target="../media/image2.jpeg"/><Relationship Id="rId15" Type="http://schemas.openxmlformats.org/officeDocument/2006/relationships/customXml" Target="../ink/ink7.xml"/><Relationship Id="rId23" Type="http://schemas.openxmlformats.org/officeDocument/2006/relationships/image" Target="../media/image11.png"/><Relationship Id="rId28" Type="http://schemas.openxmlformats.org/officeDocument/2006/relationships/customXml" Target="../ink/ink14.xml"/><Relationship Id="rId36" Type="http://schemas.openxmlformats.org/officeDocument/2006/relationships/image" Target="../media/image17.png"/><Relationship Id="rId49" Type="http://schemas.openxmlformats.org/officeDocument/2006/relationships/image" Target="../media/image23.png"/><Relationship Id="rId57" Type="http://schemas.openxmlformats.org/officeDocument/2006/relationships/image" Target="../media/image27.png"/><Relationship Id="rId106" Type="http://schemas.openxmlformats.org/officeDocument/2006/relationships/customXml" Target="../ink/ink56.xml"/><Relationship Id="rId10" Type="http://schemas.openxmlformats.org/officeDocument/2006/relationships/image" Target="../media/image5.png"/><Relationship Id="rId31" Type="http://schemas.openxmlformats.org/officeDocument/2006/relationships/image" Target="../media/image15.png"/><Relationship Id="rId44" Type="http://schemas.openxmlformats.org/officeDocument/2006/relationships/image" Target="../media/image21.png"/><Relationship Id="rId52" Type="http://schemas.openxmlformats.org/officeDocument/2006/relationships/customXml" Target="../ink/ink27.xml"/><Relationship Id="rId60" Type="http://schemas.openxmlformats.org/officeDocument/2006/relationships/customXml" Target="../ink/ink31.xml"/><Relationship Id="rId65" Type="http://schemas.openxmlformats.org/officeDocument/2006/relationships/image" Target="../media/image31.png"/><Relationship Id="rId73" Type="http://schemas.openxmlformats.org/officeDocument/2006/relationships/customXml" Target="../ink/ink38.xml"/><Relationship Id="rId78" Type="http://schemas.openxmlformats.org/officeDocument/2006/relationships/image" Target="../media/image37.png"/><Relationship Id="rId81" Type="http://schemas.openxmlformats.org/officeDocument/2006/relationships/customXml" Target="../ink/ink42.xml"/><Relationship Id="rId86" Type="http://schemas.openxmlformats.org/officeDocument/2006/relationships/customXml" Target="../ink/ink45.xml"/><Relationship Id="rId94" Type="http://schemas.openxmlformats.org/officeDocument/2006/relationships/customXml" Target="../ink/ink49.xml"/><Relationship Id="rId99" Type="http://schemas.openxmlformats.org/officeDocument/2006/relationships/image" Target="../media/image47.png"/><Relationship Id="rId101" Type="http://schemas.openxmlformats.org/officeDocument/2006/relationships/image" Target="../media/image48.png"/><Relationship Id="rId4" Type="http://schemas.openxmlformats.org/officeDocument/2006/relationships/image" Target="../media/image2.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customXml" Target="../ink/ink9.xml"/><Relationship Id="rId39" Type="http://schemas.openxmlformats.org/officeDocument/2006/relationships/customXml" Target="../ink/ink20.xml"/><Relationship Id="rId34" Type="http://schemas.openxmlformats.org/officeDocument/2006/relationships/customXml" Target="../ink/ink17.xml"/><Relationship Id="rId50" Type="http://schemas.openxmlformats.org/officeDocument/2006/relationships/customXml" Target="../ink/ink26.xml"/><Relationship Id="rId55" Type="http://schemas.openxmlformats.org/officeDocument/2006/relationships/image" Target="../media/image26.png"/><Relationship Id="rId76" Type="http://schemas.openxmlformats.org/officeDocument/2006/relationships/image" Target="../media/image36.png"/><Relationship Id="rId97" Type="http://schemas.openxmlformats.org/officeDocument/2006/relationships/image" Target="../media/image46.png"/><Relationship Id="rId104" Type="http://schemas.openxmlformats.org/officeDocument/2006/relationships/customXml" Target="../ink/ink54.xml"/><Relationship Id="rId7" Type="http://schemas.openxmlformats.org/officeDocument/2006/relationships/customXml" Target="../ink/ink3.xml"/><Relationship Id="rId71" Type="http://schemas.openxmlformats.org/officeDocument/2006/relationships/customXml" Target="../ink/ink37.xml"/><Relationship Id="rId92" Type="http://schemas.openxmlformats.org/officeDocument/2006/relationships/customXml" Target="../ink/ink48.xml"/><Relationship Id="rId2" Type="http://schemas.openxmlformats.org/officeDocument/2006/relationships/image" Target="../media/image1.jpg"/><Relationship Id="rId29" Type="http://schemas.openxmlformats.org/officeDocument/2006/relationships/image" Target="../media/image14.png"/><Relationship Id="rId24" Type="http://schemas.openxmlformats.org/officeDocument/2006/relationships/customXml" Target="../ink/ink12.xml"/><Relationship Id="rId40" Type="http://schemas.openxmlformats.org/officeDocument/2006/relationships/image" Target="../media/image19.png"/><Relationship Id="rId45" Type="http://schemas.openxmlformats.org/officeDocument/2006/relationships/customXml" Target="../ink/ink23.xml"/><Relationship Id="rId66" Type="http://schemas.openxmlformats.org/officeDocument/2006/relationships/customXml" Target="../ink/ink34.xml"/><Relationship Id="rId87" Type="http://schemas.openxmlformats.org/officeDocument/2006/relationships/image" Target="../media/image41.png"/><Relationship Id="rId61" Type="http://schemas.openxmlformats.org/officeDocument/2006/relationships/image" Target="../media/image29.png"/><Relationship Id="rId82" Type="http://schemas.openxmlformats.org/officeDocument/2006/relationships/image" Target="../media/image39.png"/><Relationship Id="rId19" Type="http://schemas.openxmlformats.org/officeDocument/2006/relationships/image" Target="../media/image9.png"/><Relationship Id="rId14" Type="http://schemas.openxmlformats.org/officeDocument/2006/relationships/image" Target="../media/image7.png"/><Relationship Id="rId30" Type="http://schemas.openxmlformats.org/officeDocument/2006/relationships/customXml" Target="../ink/ink15.xml"/><Relationship Id="rId35" Type="http://schemas.openxmlformats.org/officeDocument/2006/relationships/customXml" Target="../ink/ink18.xml"/><Relationship Id="rId56" Type="http://schemas.openxmlformats.org/officeDocument/2006/relationships/customXml" Target="../ink/ink29.xml"/><Relationship Id="rId77" Type="http://schemas.openxmlformats.org/officeDocument/2006/relationships/customXml" Target="../ink/ink40.xml"/><Relationship Id="rId100" Type="http://schemas.openxmlformats.org/officeDocument/2006/relationships/customXml" Target="../ink/ink52.xml"/><Relationship Id="rId105" Type="http://schemas.openxmlformats.org/officeDocument/2006/relationships/customXml" Target="../ink/ink55.xml"/><Relationship Id="rId8" Type="http://schemas.openxmlformats.org/officeDocument/2006/relationships/image" Target="../media/image4.png"/><Relationship Id="rId51" Type="http://schemas.openxmlformats.org/officeDocument/2006/relationships/image" Target="../media/image24.png"/><Relationship Id="rId72" Type="http://schemas.openxmlformats.org/officeDocument/2006/relationships/image" Target="../media/image34.png"/><Relationship Id="rId93" Type="http://schemas.openxmlformats.org/officeDocument/2006/relationships/image" Target="../media/image44.png"/><Relationship Id="rId98" Type="http://schemas.openxmlformats.org/officeDocument/2006/relationships/customXml" Target="../ink/ink51.xml"/><Relationship Id="rId3" Type="http://schemas.openxmlformats.org/officeDocument/2006/relationships/customXml" Target="../ink/ink1.xml"/><Relationship Id="rId25" Type="http://schemas.openxmlformats.org/officeDocument/2006/relationships/image" Target="../media/image12.png"/><Relationship Id="rId46" Type="http://schemas.openxmlformats.org/officeDocument/2006/relationships/image" Target="../media/image22.png"/><Relationship Id="rId67" Type="http://schemas.openxmlformats.org/officeDocument/2006/relationships/customXml" Target="../ink/ink3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customXml" Target="../ink/ink60.xml"/><Relationship Id="rId13" Type="http://schemas.openxmlformats.org/officeDocument/2006/relationships/image" Target="../media/image68.png"/><Relationship Id="rId18" Type="http://schemas.openxmlformats.org/officeDocument/2006/relationships/customXml" Target="../ink/ink65.xml"/><Relationship Id="rId26" Type="http://schemas.openxmlformats.org/officeDocument/2006/relationships/customXml" Target="../ink/ink69.xml"/><Relationship Id="rId3" Type="http://schemas.openxmlformats.org/officeDocument/2006/relationships/image" Target="../media/image1.png"/><Relationship Id="rId21" Type="http://schemas.openxmlformats.org/officeDocument/2006/relationships/image" Target="../media/image100.png"/><Relationship Id="rId7" Type="http://schemas.openxmlformats.org/officeDocument/2006/relationships/image" Target="../media/image3.png"/><Relationship Id="rId12" Type="http://schemas.openxmlformats.org/officeDocument/2006/relationships/customXml" Target="../ink/ink62.xml"/><Relationship Id="rId17" Type="http://schemas.openxmlformats.org/officeDocument/2006/relationships/image" Target="../media/image80.png"/><Relationship Id="rId25" Type="http://schemas.openxmlformats.org/officeDocument/2006/relationships/image" Target="../media/image120.png"/><Relationship Id="rId2" Type="http://schemas.openxmlformats.org/officeDocument/2006/relationships/customXml" Target="../ink/ink57.xml"/><Relationship Id="rId16" Type="http://schemas.openxmlformats.org/officeDocument/2006/relationships/customXml" Target="../ink/ink64.xml"/><Relationship Id="rId20" Type="http://schemas.openxmlformats.org/officeDocument/2006/relationships/customXml" Target="../ink/ink66.xml"/><Relationship Id="rId29"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customXml" Target="../ink/ink59.xml"/><Relationship Id="rId11" Type="http://schemas.openxmlformats.org/officeDocument/2006/relationships/image" Target="../media/image52.png"/><Relationship Id="rId24" Type="http://schemas.openxmlformats.org/officeDocument/2006/relationships/customXml" Target="../ink/ink68.xml"/><Relationship Id="rId5" Type="http://schemas.openxmlformats.org/officeDocument/2006/relationships/image" Target="../media/image210.png"/><Relationship Id="rId15" Type="http://schemas.openxmlformats.org/officeDocument/2006/relationships/image" Target="../media/image70.png"/><Relationship Id="rId23" Type="http://schemas.openxmlformats.org/officeDocument/2006/relationships/image" Target="../media/image110.png"/><Relationship Id="rId28" Type="http://schemas.openxmlformats.org/officeDocument/2006/relationships/customXml" Target="../ink/ink70.xml"/><Relationship Id="rId10" Type="http://schemas.openxmlformats.org/officeDocument/2006/relationships/customXml" Target="../ink/ink61.xml"/><Relationship Id="rId19" Type="http://schemas.openxmlformats.org/officeDocument/2006/relationships/image" Target="../media/image90.png"/><Relationship Id="rId31" Type="http://schemas.openxmlformats.org/officeDocument/2006/relationships/image" Target="../media/image150.png"/><Relationship Id="rId4" Type="http://schemas.openxmlformats.org/officeDocument/2006/relationships/customXml" Target="../ink/ink58.xml"/><Relationship Id="rId9" Type="http://schemas.openxmlformats.org/officeDocument/2006/relationships/image" Target="../media/image410.png"/><Relationship Id="rId14" Type="http://schemas.openxmlformats.org/officeDocument/2006/relationships/customXml" Target="../ink/ink63.xml"/><Relationship Id="rId22" Type="http://schemas.openxmlformats.org/officeDocument/2006/relationships/customXml" Target="../ink/ink67.xml"/><Relationship Id="rId27" Type="http://schemas.openxmlformats.org/officeDocument/2006/relationships/image" Target="../media/image130.png"/><Relationship Id="rId30" Type="http://schemas.openxmlformats.org/officeDocument/2006/relationships/customXml" Target="../ink/ink71.xml"/></Relationships>
</file>

<file path=ppt/slides/_rels/slide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g"/><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customXml" Target="../ink/ink75.xml"/><Relationship Id="rId13" Type="http://schemas.openxmlformats.org/officeDocument/2006/relationships/image" Target="../media/image63.png"/><Relationship Id="rId18" Type="http://schemas.openxmlformats.org/officeDocument/2006/relationships/customXml" Target="../ink/ink80.xml"/><Relationship Id="rId3" Type="http://schemas.openxmlformats.org/officeDocument/2006/relationships/image" Target="../media/image58.png"/><Relationship Id="rId21" Type="http://schemas.openxmlformats.org/officeDocument/2006/relationships/image" Target="../media/image67.png"/><Relationship Id="rId7" Type="http://schemas.openxmlformats.org/officeDocument/2006/relationships/image" Target="../media/image600.png"/><Relationship Id="rId12" Type="http://schemas.openxmlformats.org/officeDocument/2006/relationships/customXml" Target="../ink/ink77.xml"/><Relationship Id="rId17" Type="http://schemas.openxmlformats.org/officeDocument/2006/relationships/image" Target="../media/image65.png"/><Relationship Id="rId2" Type="http://schemas.openxmlformats.org/officeDocument/2006/relationships/customXml" Target="../ink/ink72.xml"/><Relationship Id="rId16" Type="http://schemas.openxmlformats.org/officeDocument/2006/relationships/customXml" Target="../ink/ink79.xml"/><Relationship Id="rId20" Type="http://schemas.openxmlformats.org/officeDocument/2006/relationships/customXml" Target="../ink/ink81.xml"/><Relationship Id="rId1" Type="http://schemas.openxmlformats.org/officeDocument/2006/relationships/slideLayout" Target="../slideLayouts/slideLayout6.xml"/><Relationship Id="rId6" Type="http://schemas.openxmlformats.org/officeDocument/2006/relationships/customXml" Target="../ink/ink74.xml"/><Relationship Id="rId11" Type="http://schemas.openxmlformats.org/officeDocument/2006/relationships/image" Target="../media/image62.png"/><Relationship Id="rId5" Type="http://schemas.openxmlformats.org/officeDocument/2006/relationships/image" Target="../media/image59.png"/><Relationship Id="rId15" Type="http://schemas.openxmlformats.org/officeDocument/2006/relationships/image" Target="../media/image64.png"/><Relationship Id="rId10" Type="http://schemas.openxmlformats.org/officeDocument/2006/relationships/customXml" Target="../ink/ink76.xml"/><Relationship Id="rId19" Type="http://schemas.openxmlformats.org/officeDocument/2006/relationships/image" Target="../media/image66.png"/><Relationship Id="rId4" Type="http://schemas.openxmlformats.org/officeDocument/2006/relationships/customXml" Target="../ink/ink73.xml"/><Relationship Id="rId9" Type="http://schemas.openxmlformats.org/officeDocument/2006/relationships/image" Target="../media/image61.png"/><Relationship Id="rId14" Type="http://schemas.openxmlformats.org/officeDocument/2006/relationships/customXml" Target="../ink/ink7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id="{AB05AECC-7E05-421D-AD12-EF07734DB26A}"/>
                  </a:ext>
                </a:extLst>
              </p14:cNvPr>
              <p14:cNvContentPartPr/>
              <p14:nvPr/>
            </p14:nvContentPartPr>
            <p14:xfrm>
              <a:off x="3333572" y="1167314"/>
              <a:ext cx="360" cy="360"/>
            </p14:xfrm>
          </p:contentPart>
        </mc:Choice>
        <mc:Fallback xmlns="">
          <p:pic>
            <p:nvPicPr>
              <p:cNvPr id="21" name="Ink 20">
                <a:extLst>
                  <a:ext uri="{FF2B5EF4-FFF2-40B4-BE49-F238E27FC236}">
                    <a16:creationId xmlns:a16="http://schemas.microsoft.com/office/drawing/2014/main" id="{AB05AECC-7E05-421D-AD12-EF07734DB26A}"/>
                  </a:ext>
                </a:extLst>
              </p:cNvPr>
              <p:cNvPicPr/>
              <p:nvPr/>
            </p:nvPicPr>
            <p:blipFill>
              <a:blip r:embed="rId4"/>
              <a:stretch>
                <a:fillRect/>
              </a:stretch>
            </p:blipFill>
            <p:spPr>
              <a:xfrm>
                <a:off x="3270572" y="1104314"/>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1EE856F4-50E5-4E44-B2D9-61F177236A01}"/>
                  </a:ext>
                </a:extLst>
              </p14:cNvPr>
              <p14:cNvContentPartPr/>
              <p14:nvPr/>
            </p14:nvContentPartPr>
            <p14:xfrm>
              <a:off x="1490732" y="491954"/>
              <a:ext cx="360" cy="360"/>
            </p14:xfrm>
          </p:contentPart>
        </mc:Choice>
        <mc:Fallback xmlns="">
          <p:pic>
            <p:nvPicPr>
              <p:cNvPr id="24" name="Ink 23">
                <a:extLst>
                  <a:ext uri="{FF2B5EF4-FFF2-40B4-BE49-F238E27FC236}">
                    <a16:creationId xmlns:a16="http://schemas.microsoft.com/office/drawing/2014/main" id="{1EE856F4-50E5-4E44-B2D9-61F177236A01}"/>
                  </a:ext>
                </a:extLst>
              </p:cNvPr>
              <p:cNvPicPr/>
              <p:nvPr/>
            </p:nvPicPr>
            <p:blipFill>
              <a:blip r:embed="rId4"/>
              <a:stretch>
                <a:fillRect/>
              </a:stretch>
            </p:blipFill>
            <p:spPr>
              <a:xfrm>
                <a:off x="1427732" y="428954"/>
                <a:ext cx="126000" cy="126000"/>
              </a:xfrm>
              <a:prstGeom prst="rect">
                <a:avLst/>
              </a:prstGeom>
            </p:spPr>
          </p:pic>
        </mc:Fallback>
      </mc:AlternateContent>
      <p:sp>
        <p:nvSpPr>
          <p:cNvPr id="25" name="Rectangle 24">
            <a:extLst>
              <a:ext uri="{FF2B5EF4-FFF2-40B4-BE49-F238E27FC236}">
                <a16:creationId xmlns:a16="http://schemas.microsoft.com/office/drawing/2014/main" id="{BC057659-0548-4D6B-8CE9-0C7972F33FD7}"/>
              </a:ext>
            </a:extLst>
          </p:cNvPr>
          <p:cNvSpPr/>
          <p:nvPr/>
        </p:nvSpPr>
        <p:spPr>
          <a:xfrm>
            <a:off x="0" y="-14699"/>
            <a:ext cx="12192000" cy="6858000"/>
          </a:xfrm>
          <a:prstGeom prst="rect">
            <a:avLst/>
          </a:prstGeom>
          <a:blipFill>
            <a:blip r:embed="rId6"/>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mc:AlternateContent xmlns:mc="http://schemas.openxmlformats.org/markup-compatibility/2006" xmlns:p14="http://schemas.microsoft.com/office/powerpoint/2010/main">
        <mc:Choice Requires="p14">
          <p:contentPart p14:bwMode="auto" r:id="rId7">
            <p14:nvContentPartPr>
              <p14:cNvPr id="38" name="Ink 37">
                <a:extLst>
                  <a:ext uri="{FF2B5EF4-FFF2-40B4-BE49-F238E27FC236}">
                    <a16:creationId xmlns:a16="http://schemas.microsoft.com/office/drawing/2014/main" id="{DB26016B-F796-405B-A400-56BFB3DE5928}"/>
                  </a:ext>
                </a:extLst>
              </p14:cNvPr>
              <p14:cNvContentPartPr/>
              <p14:nvPr/>
            </p14:nvContentPartPr>
            <p14:xfrm>
              <a:off x="2663660" y="1465230"/>
              <a:ext cx="1119600" cy="1027080"/>
            </p14:xfrm>
          </p:contentPart>
        </mc:Choice>
        <mc:Fallback xmlns="">
          <p:pic>
            <p:nvPicPr>
              <p:cNvPr id="38" name="Ink 37">
                <a:extLst>
                  <a:ext uri="{FF2B5EF4-FFF2-40B4-BE49-F238E27FC236}">
                    <a16:creationId xmlns:a16="http://schemas.microsoft.com/office/drawing/2014/main" id="{DB26016B-F796-405B-A400-56BFB3DE5928}"/>
                  </a:ext>
                </a:extLst>
              </p:cNvPr>
              <p:cNvPicPr/>
              <p:nvPr/>
            </p:nvPicPr>
            <p:blipFill>
              <a:blip r:embed="rId8"/>
              <a:stretch>
                <a:fillRect/>
              </a:stretch>
            </p:blipFill>
            <p:spPr>
              <a:xfrm>
                <a:off x="2627660" y="1393230"/>
                <a:ext cx="1191240" cy="1170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9" name="Ink 38">
                <a:extLst>
                  <a:ext uri="{FF2B5EF4-FFF2-40B4-BE49-F238E27FC236}">
                    <a16:creationId xmlns:a16="http://schemas.microsoft.com/office/drawing/2014/main" id="{078A41D2-F244-486B-AB15-B5E4DAED14F6}"/>
                  </a:ext>
                </a:extLst>
              </p14:cNvPr>
              <p14:cNvContentPartPr/>
              <p14:nvPr/>
            </p14:nvContentPartPr>
            <p14:xfrm>
              <a:off x="3931940" y="1862310"/>
              <a:ext cx="363600" cy="470880"/>
            </p14:xfrm>
          </p:contentPart>
        </mc:Choice>
        <mc:Fallback xmlns="">
          <p:pic>
            <p:nvPicPr>
              <p:cNvPr id="39" name="Ink 38">
                <a:extLst>
                  <a:ext uri="{FF2B5EF4-FFF2-40B4-BE49-F238E27FC236}">
                    <a16:creationId xmlns:a16="http://schemas.microsoft.com/office/drawing/2014/main" id="{078A41D2-F244-486B-AB15-B5E4DAED14F6}"/>
                  </a:ext>
                </a:extLst>
              </p:cNvPr>
              <p:cNvPicPr/>
              <p:nvPr/>
            </p:nvPicPr>
            <p:blipFill>
              <a:blip r:embed="rId10"/>
              <a:stretch>
                <a:fillRect/>
              </a:stretch>
            </p:blipFill>
            <p:spPr>
              <a:xfrm>
                <a:off x="3895940" y="1790310"/>
                <a:ext cx="435240" cy="614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0" name="Ink 39">
                <a:extLst>
                  <a:ext uri="{FF2B5EF4-FFF2-40B4-BE49-F238E27FC236}">
                    <a16:creationId xmlns:a16="http://schemas.microsoft.com/office/drawing/2014/main" id="{ECC176BC-977B-49A5-9F2E-BEC5FB6690DE}"/>
                  </a:ext>
                </a:extLst>
              </p14:cNvPr>
              <p14:cNvContentPartPr/>
              <p14:nvPr/>
            </p14:nvContentPartPr>
            <p14:xfrm>
              <a:off x="4433780" y="1828470"/>
              <a:ext cx="528120" cy="532080"/>
            </p14:xfrm>
          </p:contentPart>
        </mc:Choice>
        <mc:Fallback xmlns="">
          <p:pic>
            <p:nvPicPr>
              <p:cNvPr id="40" name="Ink 39">
                <a:extLst>
                  <a:ext uri="{FF2B5EF4-FFF2-40B4-BE49-F238E27FC236}">
                    <a16:creationId xmlns:a16="http://schemas.microsoft.com/office/drawing/2014/main" id="{ECC176BC-977B-49A5-9F2E-BEC5FB6690DE}"/>
                  </a:ext>
                </a:extLst>
              </p:cNvPr>
              <p:cNvPicPr/>
              <p:nvPr/>
            </p:nvPicPr>
            <p:blipFill>
              <a:blip r:embed="rId12"/>
              <a:stretch>
                <a:fillRect/>
              </a:stretch>
            </p:blipFill>
            <p:spPr>
              <a:xfrm>
                <a:off x="4398140" y="1756470"/>
                <a:ext cx="599760" cy="675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1" name="Ink 40">
                <a:extLst>
                  <a:ext uri="{FF2B5EF4-FFF2-40B4-BE49-F238E27FC236}">
                    <a16:creationId xmlns:a16="http://schemas.microsoft.com/office/drawing/2014/main" id="{D3A7E223-C1BB-4F45-83A4-CEBC0B29CC4A}"/>
                  </a:ext>
                </a:extLst>
              </p14:cNvPr>
              <p14:cNvContentPartPr/>
              <p14:nvPr/>
            </p14:nvContentPartPr>
            <p14:xfrm>
              <a:off x="5155220" y="1865910"/>
              <a:ext cx="18000" cy="431280"/>
            </p14:xfrm>
          </p:contentPart>
        </mc:Choice>
        <mc:Fallback xmlns="">
          <p:pic>
            <p:nvPicPr>
              <p:cNvPr id="41" name="Ink 40">
                <a:extLst>
                  <a:ext uri="{FF2B5EF4-FFF2-40B4-BE49-F238E27FC236}">
                    <a16:creationId xmlns:a16="http://schemas.microsoft.com/office/drawing/2014/main" id="{D3A7E223-C1BB-4F45-83A4-CEBC0B29CC4A}"/>
                  </a:ext>
                </a:extLst>
              </p:cNvPr>
              <p:cNvPicPr/>
              <p:nvPr/>
            </p:nvPicPr>
            <p:blipFill>
              <a:blip r:embed="rId14"/>
              <a:stretch>
                <a:fillRect/>
              </a:stretch>
            </p:blipFill>
            <p:spPr>
              <a:xfrm>
                <a:off x="5119580" y="1793910"/>
                <a:ext cx="8964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2" name="Ink 41">
                <a:extLst>
                  <a:ext uri="{FF2B5EF4-FFF2-40B4-BE49-F238E27FC236}">
                    <a16:creationId xmlns:a16="http://schemas.microsoft.com/office/drawing/2014/main" id="{EA506803-BDD3-40B4-AA5A-60F4D2061494}"/>
                  </a:ext>
                </a:extLst>
              </p14:cNvPr>
              <p14:cNvContentPartPr/>
              <p14:nvPr/>
            </p14:nvContentPartPr>
            <p14:xfrm>
              <a:off x="5160620" y="1564950"/>
              <a:ext cx="360" cy="360"/>
            </p14:xfrm>
          </p:contentPart>
        </mc:Choice>
        <mc:Fallback xmlns="">
          <p:pic>
            <p:nvPicPr>
              <p:cNvPr id="42" name="Ink 41">
                <a:extLst>
                  <a:ext uri="{FF2B5EF4-FFF2-40B4-BE49-F238E27FC236}">
                    <a16:creationId xmlns:a16="http://schemas.microsoft.com/office/drawing/2014/main" id="{EA506803-BDD3-40B4-AA5A-60F4D2061494}"/>
                  </a:ext>
                </a:extLst>
              </p:cNvPr>
              <p:cNvPicPr/>
              <p:nvPr/>
            </p:nvPicPr>
            <p:blipFill>
              <a:blip r:embed="rId16"/>
              <a:stretch>
                <a:fillRect/>
              </a:stretch>
            </p:blipFill>
            <p:spPr>
              <a:xfrm>
                <a:off x="5124620" y="149331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3" name="Ink 42">
                <a:extLst>
                  <a:ext uri="{FF2B5EF4-FFF2-40B4-BE49-F238E27FC236}">
                    <a16:creationId xmlns:a16="http://schemas.microsoft.com/office/drawing/2014/main" id="{3F83B8FD-4176-4154-99FE-4224840B91CD}"/>
                  </a:ext>
                </a:extLst>
              </p14:cNvPr>
              <p14:cNvContentPartPr/>
              <p14:nvPr/>
            </p14:nvContentPartPr>
            <p14:xfrm>
              <a:off x="5160620" y="1564950"/>
              <a:ext cx="360" cy="360"/>
            </p14:xfrm>
          </p:contentPart>
        </mc:Choice>
        <mc:Fallback xmlns="">
          <p:pic>
            <p:nvPicPr>
              <p:cNvPr id="43" name="Ink 42">
                <a:extLst>
                  <a:ext uri="{FF2B5EF4-FFF2-40B4-BE49-F238E27FC236}">
                    <a16:creationId xmlns:a16="http://schemas.microsoft.com/office/drawing/2014/main" id="{3F83B8FD-4176-4154-99FE-4224840B91CD}"/>
                  </a:ext>
                </a:extLst>
              </p:cNvPr>
              <p:cNvPicPr/>
              <p:nvPr/>
            </p:nvPicPr>
            <p:blipFill>
              <a:blip r:embed="rId16"/>
              <a:stretch>
                <a:fillRect/>
              </a:stretch>
            </p:blipFill>
            <p:spPr>
              <a:xfrm>
                <a:off x="5124620" y="149331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4" name="Ink 43">
                <a:extLst>
                  <a:ext uri="{FF2B5EF4-FFF2-40B4-BE49-F238E27FC236}">
                    <a16:creationId xmlns:a16="http://schemas.microsoft.com/office/drawing/2014/main" id="{FE7CE107-BD16-4D7C-BD66-6BC9FDEBAB87}"/>
                  </a:ext>
                </a:extLst>
              </p14:cNvPr>
              <p14:cNvContentPartPr/>
              <p14:nvPr/>
            </p14:nvContentPartPr>
            <p14:xfrm>
              <a:off x="5335580" y="1828470"/>
              <a:ext cx="552240" cy="544680"/>
            </p14:xfrm>
          </p:contentPart>
        </mc:Choice>
        <mc:Fallback xmlns="">
          <p:pic>
            <p:nvPicPr>
              <p:cNvPr id="44" name="Ink 43">
                <a:extLst>
                  <a:ext uri="{FF2B5EF4-FFF2-40B4-BE49-F238E27FC236}">
                    <a16:creationId xmlns:a16="http://schemas.microsoft.com/office/drawing/2014/main" id="{FE7CE107-BD16-4D7C-BD66-6BC9FDEBAB87}"/>
                  </a:ext>
                </a:extLst>
              </p:cNvPr>
              <p:cNvPicPr/>
              <p:nvPr/>
            </p:nvPicPr>
            <p:blipFill>
              <a:blip r:embed="rId19"/>
              <a:stretch>
                <a:fillRect/>
              </a:stretch>
            </p:blipFill>
            <p:spPr>
              <a:xfrm>
                <a:off x="5299940" y="1756470"/>
                <a:ext cx="623880" cy="688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5" name="Ink 44">
                <a:extLst>
                  <a:ext uri="{FF2B5EF4-FFF2-40B4-BE49-F238E27FC236}">
                    <a16:creationId xmlns:a16="http://schemas.microsoft.com/office/drawing/2014/main" id="{EECC5020-1DED-457B-97DA-425BB159999A}"/>
                  </a:ext>
                </a:extLst>
              </p14:cNvPr>
              <p14:cNvContentPartPr/>
              <p14:nvPr/>
            </p14:nvContentPartPr>
            <p14:xfrm>
              <a:off x="5924540" y="1800390"/>
              <a:ext cx="427680" cy="519840"/>
            </p14:xfrm>
          </p:contentPart>
        </mc:Choice>
        <mc:Fallback xmlns="">
          <p:pic>
            <p:nvPicPr>
              <p:cNvPr id="45" name="Ink 44">
                <a:extLst>
                  <a:ext uri="{FF2B5EF4-FFF2-40B4-BE49-F238E27FC236}">
                    <a16:creationId xmlns:a16="http://schemas.microsoft.com/office/drawing/2014/main" id="{EECC5020-1DED-457B-97DA-425BB159999A}"/>
                  </a:ext>
                </a:extLst>
              </p:cNvPr>
              <p:cNvPicPr/>
              <p:nvPr/>
            </p:nvPicPr>
            <p:blipFill>
              <a:blip r:embed="rId21"/>
              <a:stretch>
                <a:fillRect/>
              </a:stretch>
            </p:blipFill>
            <p:spPr>
              <a:xfrm>
                <a:off x="5888900" y="1728390"/>
                <a:ext cx="499320" cy="663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6" name="Ink 45">
                <a:extLst>
                  <a:ext uri="{FF2B5EF4-FFF2-40B4-BE49-F238E27FC236}">
                    <a16:creationId xmlns:a16="http://schemas.microsoft.com/office/drawing/2014/main" id="{88FD0AA1-8421-478C-A224-04384169EFA7}"/>
                  </a:ext>
                </a:extLst>
              </p14:cNvPr>
              <p14:cNvContentPartPr/>
              <p14:nvPr/>
            </p14:nvContentPartPr>
            <p14:xfrm>
              <a:off x="6518540" y="1778070"/>
              <a:ext cx="20160" cy="580320"/>
            </p14:xfrm>
          </p:contentPart>
        </mc:Choice>
        <mc:Fallback xmlns="">
          <p:pic>
            <p:nvPicPr>
              <p:cNvPr id="46" name="Ink 45">
                <a:extLst>
                  <a:ext uri="{FF2B5EF4-FFF2-40B4-BE49-F238E27FC236}">
                    <a16:creationId xmlns:a16="http://schemas.microsoft.com/office/drawing/2014/main" id="{88FD0AA1-8421-478C-A224-04384169EFA7}"/>
                  </a:ext>
                </a:extLst>
              </p:cNvPr>
              <p:cNvPicPr/>
              <p:nvPr/>
            </p:nvPicPr>
            <p:blipFill>
              <a:blip r:embed="rId23"/>
              <a:stretch>
                <a:fillRect/>
              </a:stretch>
            </p:blipFill>
            <p:spPr>
              <a:xfrm>
                <a:off x="6482900" y="1706430"/>
                <a:ext cx="91800" cy="723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7" name="Ink 46">
                <a:extLst>
                  <a:ext uri="{FF2B5EF4-FFF2-40B4-BE49-F238E27FC236}">
                    <a16:creationId xmlns:a16="http://schemas.microsoft.com/office/drawing/2014/main" id="{60636D8D-352F-4ECE-BB6C-E23C159A8306}"/>
                  </a:ext>
                </a:extLst>
              </p14:cNvPr>
              <p14:cNvContentPartPr/>
              <p14:nvPr/>
            </p14:nvContentPartPr>
            <p14:xfrm>
              <a:off x="6538340" y="1826310"/>
              <a:ext cx="287280" cy="52560"/>
            </p14:xfrm>
          </p:contentPart>
        </mc:Choice>
        <mc:Fallback xmlns="">
          <p:pic>
            <p:nvPicPr>
              <p:cNvPr id="47" name="Ink 46">
                <a:extLst>
                  <a:ext uri="{FF2B5EF4-FFF2-40B4-BE49-F238E27FC236}">
                    <a16:creationId xmlns:a16="http://schemas.microsoft.com/office/drawing/2014/main" id="{60636D8D-352F-4ECE-BB6C-E23C159A8306}"/>
                  </a:ext>
                </a:extLst>
              </p:cNvPr>
              <p:cNvPicPr/>
              <p:nvPr/>
            </p:nvPicPr>
            <p:blipFill>
              <a:blip r:embed="rId25"/>
              <a:stretch>
                <a:fillRect/>
              </a:stretch>
            </p:blipFill>
            <p:spPr>
              <a:xfrm>
                <a:off x="6502340" y="1754670"/>
                <a:ext cx="3589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3092D817-E255-4939-8228-AFB1093B8C8A}"/>
                  </a:ext>
                </a:extLst>
              </p14:cNvPr>
              <p14:cNvContentPartPr/>
              <p14:nvPr/>
            </p14:nvContentPartPr>
            <p14:xfrm>
              <a:off x="7013900" y="1802550"/>
              <a:ext cx="371880" cy="663480"/>
            </p14:xfrm>
          </p:contentPart>
        </mc:Choice>
        <mc:Fallback xmlns="">
          <p:pic>
            <p:nvPicPr>
              <p:cNvPr id="48" name="Ink 47">
                <a:extLst>
                  <a:ext uri="{FF2B5EF4-FFF2-40B4-BE49-F238E27FC236}">
                    <a16:creationId xmlns:a16="http://schemas.microsoft.com/office/drawing/2014/main" id="{3092D817-E255-4939-8228-AFB1093B8C8A}"/>
                  </a:ext>
                </a:extLst>
              </p:cNvPr>
              <p:cNvPicPr/>
              <p:nvPr/>
            </p:nvPicPr>
            <p:blipFill>
              <a:blip r:embed="rId27"/>
              <a:stretch>
                <a:fillRect/>
              </a:stretch>
            </p:blipFill>
            <p:spPr>
              <a:xfrm>
                <a:off x="6978260" y="1730550"/>
                <a:ext cx="443520" cy="807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9" name="Ink 48">
                <a:extLst>
                  <a:ext uri="{FF2B5EF4-FFF2-40B4-BE49-F238E27FC236}">
                    <a16:creationId xmlns:a16="http://schemas.microsoft.com/office/drawing/2014/main" id="{DCECD4A5-76AE-4E02-ABE7-00B9233FA05F}"/>
                  </a:ext>
                </a:extLst>
              </p14:cNvPr>
              <p14:cNvContentPartPr/>
              <p14:nvPr/>
            </p14:nvContentPartPr>
            <p14:xfrm>
              <a:off x="6986900" y="2103870"/>
              <a:ext cx="315720" cy="315360"/>
            </p14:xfrm>
          </p:contentPart>
        </mc:Choice>
        <mc:Fallback xmlns="">
          <p:pic>
            <p:nvPicPr>
              <p:cNvPr id="49" name="Ink 48">
                <a:extLst>
                  <a:ext uri="{FF2B5EF4-FFF2-40B4-BE49-F238E27FC236}">
                    <a16:creationId xmlns:a16="http://schemas.microsoft.com/office/drawing/2014/main" id="{DCECD4A5-76AE-4E02-ABE7-00B9233FA05F}"/>
                  </a:ext>
                </a:extLst>
              </p:cNvPr>
              <p:cNvPicPr/>
              <p:nvPr/>
            </p:nvPicPr>
            <p:blipFill>
              <a:blip r:embed="rId29"/>
              <a:stretch>
                <a:fillRect/>
              </a:stretch>
            </p:blipFill>
            <p:spPr>
              <a:xfrm>
                <a:off x="6950900" y="2032230"/>
                <a:ext cx="38736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0" name="Ink 49">
                <a:extLst>
                  <a:ext uri="{FF2B5EF4-FFF2-40B4-BE49-F238E27FC236}">
                    <a16:creationId xmlns:a16="http://schemas.microsoft.com/office/drawing/2014/main" id="{556F2DFA-140D-47F9-BBF2-ED04D31724F4}"/>
                  </a:ext>
                </a:extLst>
              </p14:cNvPr>
              <p14:cNvContentPartPr/>
              <p14:nvPr/>
            </p14:nvContentPartPr>
            <p14:xfrm>
              <a:off x="7440140" y="1339950"/>
              <a:ext cx="240480" cy="1043640"/>
            </p14:xfrm>
          </p:contentPart>
        </mc:Choice>
        <mc:Fallback xmlns="">
          <p:pic>
            <p:nvPicPr>
              <p:cNvPr id="50" name="Ink 49">
                <a:extLst>
                  <a:ext uri="{FF2B5EF4-FFF2-40B4-BE49-F238E27FC236}">
                    <a16:creationId xmlns:a16="http://schemas.microsoft.com/office/drawing/2014/main" id="{556F2DFA-140D-47F9-BBF2-ED04D31724F4}"/>
                  </a:ext>
                </a:extLst>
              </p:cNvPr>
              <p:cNvPicPr/>
              <p:nvPr/>
            </p:nvPicPr>
            <p:blipFill>
              <a:blip r:embed="rId31"/>
              <a:stretch>
                <a:fillRect/>
              </a:stretch>
            </p:blipFill>
            <p:spPr>
              <a:xfrm>
                <a:off x="7404140" y="1267950"/>
                <a:ext cx="312120" cy="11872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1" name="Ink 50">
                <a:extLst>
                  <a:ext uri="{FF2B5EF4-FFF2-40B4-BE49-F238E27FC236}">
                    <a16:creationId xmlns:a16="http://schemas.microsoft.com/office/drawing/2014/main" id="{204423FB-9265-4B22-AFB9-1ACF4DE6A09B}"/>
                  </a:ext>
                </a:extLst>
              </p14:cNvPr>
              <p14:cNvContentPartPr/>
              <p14:nvPr/>
            </p14:nvContentPartPr>
            <p14:xfrm>
              <a:off x="7841180" y="1778070"/>
              <a:ext cx="38520" cy="595440"/>
            </p14:xfrm>
          </p:contentPart>
        </mc:Choice>
        <mc:Fallback xmlns="">
          <p:pic>
            <p:nvPicPr>
              <p:cNvPr id="51" name="Ink 50">
                <a:extLst>
                  <a:ext uri="{FF2B5EF4-FFF2-40B4-BE49-F238E27FC236}">
                    <a16:creationId xmlns:a16="http://schemas.microsoft.com/office/drawing/2014/main" id="{204423FB-9265-4B22-AFB9-1ACF4DE6A09B}"/>
                  </a:ext>
                </a:extLst>
              </p:cNvPr>
              <p:cNvPicPr/>
              <p:nvPr/>
            </p:nvPicPr>
            <p:blipFill>
              <a:blip r:embed="rId33"/>
              <a:stretch>
                <a:fillRect/>
              </a:stretch>
            </p:blipFill>
            <p:spPr>
              <a:xfrm>
                <a:off x="7805180" y="1706430"/>
                <a:ext cx="110160" cy="739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2" name="Ink 51">
                <a:extLst>
                  <a:ext uri="{FF2B5EF4-FFF2-40B4-BE49-F238E27FC236}">
                    <a16:creationId xmlns:a16="http://schemas.microsoft.com/office/drawing/2014/main" id="{9998DD3B-4C13-4C3D-A924-684DB4B79BCE}"/>
                  </a:ext>
                </a:extLst>
              </p14:cNvPr>
              <p14:cNvContentPartPr/>
              <p14:nvPr/>
            </p14:nvContentPartPr>
            <p14:xfrm>
              <a:off x="7891220" y="1452270"/>
              <a:ext cx="360" cy="360"/>
            </p14:xfrm>
          </p:contentPart>
        </mc:Choice>
        <mc:Fallback xmlns="">
          <p:pic>
            <p:nvPicPr>
              <p:cNvPr id="52" name="Ink 51">
                <a:extLst>
                  <a:ext uri="{FF2B5EF4-FFF2-40B4-BE49-F238E27FC236}">
                    <a16:creationId xmlns:a16="http://schemas.microsoft.com/office/drawing/2014/main" id="{9998DD3B-4C13-4C3D-A924-684DB4B79BCE}"/>
                  </a:ext>
                </a:extLst>
              </p:cNvPr>
              <p:cNvPicPr/>
              <p:nvPr/>
            </p:nvPicPr>
            <p:blipFill>
              <a:blip r:embed="rId16"/>
              <a:stretch>
                <a:fillRect/>
              </a:stretch>
            </p:blipFill>
            <p:spPr>
              <a:xfrm>
                <a:off x="7855580" y="138063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3" name="Ink 52">
                <a:extLst>
                  <a:ext uri="{FF2B5EF4-FFF2-40B4-BE49-F238E27FC236}">
                    <a16:creationId xmlns:a16="http://schemas.microsoft.com/office/drawing/2014/main" id="{ACC88DEE-38E6-4726-A5F6-91CB103C896E}"/>
                  </a:ext>
                </a:extLst>
              </p14:cNvPr>
              <p14:cNvContentPartPr/>
              <p14:nvPr/>
            </p14:nvContentPartPr>
            <p14:xfrm>
              <a:off x="8091380" y="1728030"/>
              <a:ext cx="512640" cy="665640"/>
            </p14:xfrm>
          </p:contentPart>
        </mc:Choice>
        <mc:Fallback xmlns="">
          <p:pic>
            <p:nvPicPr>
              <p:cNvPr id="53" name="Ink 52">
                <a:extLst>
                  <a:ext uri="{FF2B5EF4-FFF2-40B4-BE49-F238E27FC236}">
                    <a16:creationId xmlns:a16="http://schemas.microsoft.com/office/drawing/2014/main" id="{ACC88DEE-38E6-4726-A5F6-91CB103C896E}"/>
                  </a:ext>
                </a:extLst>
              </p:cNvPr>
              <p:cNvPicPr/>
              <p:nvPr/>
            </p:nvPicPr>
            <p:blipFill>
              <a:blip r:embed="rId36"/>
              <a:stretch>
                <a:fillRect/>
              </a:stretch>
            </p:blipFill>
            <p:spPr>
              <a:xfrm>
                <a:off x="8055740" y="1656030"/>
                <a:ext cx="584280" cy="8092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4" name="Ink 53">
                <a:extLst>
                  <a:ext uri="{FF2B5EF4-FFF2-40B4-BE49-F238E27FC236}">
                    <a16:creationId xmlns:a16="http://schemas.microsoft.com/office/drawing/2014/main" id="{3F852942-0B6B-481A-8DCA-FED6541A94C0}"/>
                  </a:ext>
                </a:extLst>
              </p14:cNvPr>
              <p14:cNvContentPartPr/>
              <p14:nvPr/>
            </p14:nvContentPartPr>
            <p14:xfrm>
              <a:off x="8717780" y="1715790"/>
              <a:ext cx="389160" cy="680040"/>
            </p14:xfrm>
          </p:contentPart>
        </mc:Choice>
        <mc:Fallback xmlns="">
          <p:pic>
            <p:nvPicPr>
              <p:cNvPr id="54" name="Ink 53">
                <a:extLst>
                  <a:ext uri="{FF2B5EF4-FFF2-40B4-BE49-F238E27FC236}">
                    <a16:creationId xmlns:a16="http://schemas.microsoft.com/office/drawing/2014/main" id="{3F852942-0B6B-481A-8DCA-FED6541A94C0}"/>
                  </a:ext>
                </a:extLst>
              </p:cNvPr>
              <p:cNvPicPr/>
              <p:nvPr/>
            </p:nvPicPr>
            <p:blipFill>
              <a:blip r:embed="rId38"/>
              <a:stretch>
                <a:fillRect/>
              </a:stretch>
            </p:blipFill>
            <p:spPr>
              <a:xfrm>
                <a:off x="8682140" y="1643790"/>
                <a:ext cx="460800" cy="823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5" name="Ink 54">
                <a:extLst>
                  <a:ext uri="{FF2B5EF4-FFF2-40B4-BE49-F238E27FC236}">
                    <a16:creationId xmlns:a16="http://schemas.microsoft.com/office/drawing/2014/main" id="{0FEC73D7-2C3D-4551-9604-A30FF49C0472}"/>
                  </a:ext>
                </a:extLst>
              </p14:cNvPr>
              <p14:cNvContentPartPr/>
              <p14:nvPr/>
            </p14:nvContentPartPr>
            <p14:xfrm>
              <a:off x="8829740" y="1990830"/>
              <a:ext cx="263520" cy="267840"/>
            </p14:xfrm>
          </p:contentPart>
        </mc:Choice>
        <mc:Fallback xmlns="">
          <p:pic>
            <p:nvPicPr>
              <p:cNvPr id="55" name="Ink 54">
                <a:extLst>
                  <a:ext uri="{FF2B5EF4-FFF2-40B4-BE49-F238E27FC236}">
                    <a16:creationId xmlns:a16="http://schemas.microsoft.com/office/drawing/2014/main" id="{0FEC73D7-2C3D-4551-9604-A30FF49C0472}"/>
                  </a:ext>
                </a:extLst>
              </p:cNvPr>
              <p:cNvPicPr/>
              <p:nvPr/>
            </p:nvPicPr>
            <p:blipFill>
              <a:blip r:embed="rId40"/>
              <a:stretch>
                <a:fillRect/>
              </a:stretch>
            </p:blipFill>
            <p:spPr>
              <a:xfrm>
                <a:off x="8793740" y="1918830"/>
                <a:ext cx="335160" cy="4114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6" name="Ink 55">
                <a:extLst>
                  <a:ext uri="{FF2B5EF4-FFF2-40B4-BE49-F238E27FC236}">
                    <a16:creationId xmlns:a16="http://schemas.microsoft.com/office/drawing/2014/main" id="{55DD14A6-3FC2-40E1-989C-C1316BD54946}"/>
                  </a:ext>
                </a:extLst>
              </p14:cNvPr>
              <p14:cNvContentPartPr/>
              <p14:nvPr/>
            </p14:nvContentPartPr>
            <p14:xfrm>
              <a:off x="9254900" y="1126830"/>
              <a:ext cx="254160" cy="1166400"/>
            </p14:xfrm>
          </p:contentPart>
        </mc:Choice>
        <mc:Fallback xmlns="">
          <p:pic>
            <p:nvPicPr>
              <p:cNvPr id="56" name="Ink 55">
                <a:extLst>
                  <a:ext uri="{FF2B5EF4-FFF2-40B4-BE49-F238E27FC236}">
                    <a16:creationId xmlns:a16="http://schemas.microsoft.com/office/drawing/2014/main" id="{55DD14A6-3FC2-40E1-989C-C1316BD54946}"/>
                  </a:ext>
                </a:extLst>
              </p:cNvPr>
              <p:cNvPicPr/>
              <p:nvPr/>
            </p:nvPicPr>
            <p:blipFill>
              <a:blip r:embed="rId42"/>
              <a:stretch>
                <a:fillRect/>
              </a:stretch>
            </p:blipFill>
            <p:spPr>
              <a:xfrm>
                <a:off x="9219260" y="1054830"/>
                <a:ext cx="325800" cy="1310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7" name="Ink 56">
                <a:extLst>
                  <a:ext uri="{FF2B5EF4-FFF2-40B4-BE49-F238E27FC236}">
                    <a16:creationId xmlns:a16="http://schemas.microsoft.com/office/drawing/2014/main" id="{D0257091-70F3-47BF-BCE6-4C78E28D8132}"/>
                  </a:ext>
                </a:extLst>
              </p14:cNvPr>
              <p14:cNvContentPartPr/>
              <p14:nvPr/>
            </p14:nvContentPartPr>
            <p14:xfrm>
              <a:off x="9168500" y="1452270"/>
              <a:ext cx="321480" cy="18000"/>
            </p14:xfrm>
          </p:contentPart>
        </mc:Choice>
        <mc:Fallback xmlns="">
          <p:pic>
            <p:nvPicPr>
              <p:cNvPr id="57" name="Ink 56">
                <a:extLst>
                  <a:ext uri="{FF2B5EF4-FFF2-40B4-BE49-F238E27FC236}">
                    <a16:creationId xmlns:a16="http://schemas.microsoft.com/office/drawing/2014/main" id="{D0257091-70F3-47BF-BCE6-4C78E28D8132}"/>
                  </a:ext>
                </a:extLst>
              </p:cNvPr>
              <p:cNvPicPr/>
              <p:nvPr/>
            </p:nvPicPr>
            <p:blipFill>
              <a:blip r:embed="rId44"/>
              <a:stretch>
                <a:fillRect/>
              </a:stretch>
            </p:blipFill>
            <p:spPr>
              <a:xfrm>
                <a:off x="9132860" y="1380630"/>
                <a:ext cx="3931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8" name="Ink 57">
                <a:extLst>
                  <a:ext uri="{FF2B5EF4-FFF2-40B4-BE49-F238E27FC236}">
                    <a16:creationId xmlns:a16="http://schemas.microsoft.com/office/drawing/2014/main" id="{52B8644E-6074-402A-A841-24409FC81B4D}"/>
                  </a:ext>
                </a:extLst>
              </p14:cNvPr>
              <p14:cNvContentPartPr/>
              <p14:nvPr/>
            </p14:nvContentPartPr>
            <p14:xfrm>
              <a:off x="9619580" y="1791030"/>
              <a:ext cx="26280" cy="482760"/>
            </p14:xfrm>
          </p:contentPart>
        </mc:Choice>
        <mc:Fallback xmlns="">
          <p:pic>
            <p:nvPicPr>
              <p:cNvPr id="58" name="Ink 57">
                <a:extLst>
                  <a:ext uri="{FF2B5EF4-FFF2-40B4-BE49-F238E27FC236}">
                    <a16:creationId xmlns:a16="http://schemas.microsoft.com/office/drawing/2014/main" id="{52B8644E-6074-402A-A841-24409FC81B4D}"/>
                  </a:ext>
                </a:extLst>
              </p:cNvPr>
              <p:cNvPicPr/>
              <p:nvPr/>
            </p:nvPicPr>
            <p:blipFill>
              <a:blip r:embed="rId46"/>
              <a:stretch>
                <a:fillRect/>
              </a:stretch>
            </p:blipFill>
            <p:spPr>
              <a:xfrm>
                <a:off x="9583940" y="1719030"/>
                <a:ext cx="97920" cy="6264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9" name="Ink 58">
                <a:extLst>
                  <a:ext uri="{FF2B5EF4-FFF2-40B4-BE49-F238E27FC236}">
                    <a16:creationId xmlns:a16="http://schemas.microsoft.com/office/drawing/2014/main" id="{33E7C14D-C7A4-4572-BD8E-5836BBDF5A7E}"/>
                  </a:ext>
                </a:extLst>
              </p14:cNvPr>
              <p14:cNvContentPartPr/>
              <p14:nvPr/>
            </p14:nvContentPartPr>
            <p14:xfrm>
              <a:off x="9644780" y="1352550"/>
              <a:ext cx="360" cy="360"/>
            </p14:xfrm>
          </p:contentPart>
        </mc:Choice>
        <mc:Fallback xmlns="">
          <p:pic>
            <p:nvPicPr>
              <p:cNvPr id="59" name="Ink 58">
                <a:extLst>
                  <a:ext uri="{FF2B5EF4-FFF2-40B4-BE49-F238E27FC236}">
                    <a16:creationId xmlns:a16="http://schemas.microsoft.com/office/drawing/2014/main" id="{33E7C14D-C7A4-4572-BD8E-5836BBDF5A7E}"/>
                  </a:ext>
                </a:extLst>
              </p:cNvPr>
              <p:cNvPicPr/>
              <p:nvPr/>
            </p:nvPicPr>
            <p:blipFill>
              <a:blip r:embed="rId16"/>
              <a:stretch>
                <a:fillRect/>
              </a:stretch>
            </p:blipFill>
            <p:spPr>
              <a:xfrm>
                <a:off x="9609140" y="128091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0" name="Ink 59">
                <a:extLst>
                  <a:ext uri="{FF2B5EF4-FFF2-40B4-BE49-F238E27FC236}">
                    <a16:creationId xmlns:a16="http://schemas.microsoft.com/office/drawing/2014/main" id="{D724F502-569B-4D9D-A112-B47944E58492}"/>
                  </a:ext>
                </a:extLst>
              </p14:cNvPr>
              <p14:cNvContentPartPr/>
              <p14:nvPr/>
            </p14:nvContentPartPr>
            <p14:xfrm>
              <a:off x="9817580" y="1728030"/>
              <a:ext cx="318600" cy="531000"/>
            </p14:xfrm>
          </p:contentPart>
        </mc:Choice>
        <mc:Fallback xmlns="">
          <p:pic>
            <p:nvPicPr>
              <p:cNvPr id="60" name="Ink 59">
                <a:extLst>
                  <a:ext uri="{FF2B5EF4-FFF2-40B4-BE49-F238E27FC236}">
                    <a16:creationId xmlns:a16="http://schemas.microsoft.com/office/drawing/2014/main" id="{D724F502-569B-4D9D-A112-B47944E58492}"/>
                  </a:ext>
                </a:extLst>
              </p:cNvPr>
              <p:cNvPicPr/>
              <p:nvPr/>
            </p:nvPicPr>
            <p:blipFill>
              <a:blip r:embed="rId49"/>
              <a:stretch>
                <a:fillRect/>
              </a:stretch>
            </p:blipFill>
            <p:spPr>
              <a:xfrm>
                <a:off x="9781580" y="1656030"/>
                <a:ext cx="390240" cy="674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1" name="Ink 60">
                <a:extLst>
                  <a:ext uri="{FF2B5EF4-FFF2-40B4-BE49-F238E27FC236}">
                    <a16:creationId xmlns:a16="http://schemas.microsoft.com/office/drawing/2014/main" id="{9675D179-67D4-42EC-B7C5-BC56FB238F8E}"/>
                  </a:ext>
                </a:extLst>
              </p14:cNvPr>
              <p14:cNvContentPartPr/>
              <p14:nvPr/>
            </p14:nvContentPartPr>
            <p14:xfrm>
              <a:off x="10258220" y="1712910"/>
              <a:ext cx="527400" cy="631440"/>
            </p14:xfrm>
          </p:contentPart>
        </mc:Choice>
        <mc:Fallback xmlns="">
          <p:pic>
            <p:nvPicPr>
              <p:cNvPr id="61" name="Ink 60">
                <a:extLst>
                  <a:ext uri="{FF2B5EF4-FFF2-40B4-BE49-F238E27FC236}">
                    <a16:creationId xmlns:a16="http://schemas.microsoft.com/office/drawing/2014/main" id="{9675D179-67D4-42EC-B7C5-BC56FB238F8E}"/>
                  </a:ext>
                </a:extLst>
              </p:cNvPr>
              <p:cNvPicPr/>
              <p:nvPr/>
            </p:nvPicPr>
            <p:blipFill>
              <a:blip r:embed="rId51"/>
              <a:stretch>
                <a:fillRect/>
              </a:stretch>
            </p:blipFill>
            <p:spPr>
              <a:xfrm>
                <a:off x="10222580" y="1641270"/>
                <a:ext cx="599040" cy="7750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2" name="Ink 61">
                <a:extLst>
                  <a:ext uri="{FF2B5EF4-FFF2-40B4-BE49-F238E27FC236}">
                    <a16:creationId xmlns:a16="http://schemas.microsoft.com/office/drawing/2014/main" id="{F47E6F63-F64A-42D7-B6D7-2E6DB2788D1F}"/>
                  </a:ext>
                </a:extLst>
              </p14:cNvPr>
              <p14:cNvContentPartPr/>
              <p14:nvPr/>
            </p14:nvContentPartPr>
            <p14:xfrm>
              <a:off x="5334140" y="2851950"/>
              <a:ext cx="493200" cy="1164240"/>
            </p14:xfrm>
          </p:contentPart>
        </mc:Choice>
        <mc:Fallback xmlns="">
          <p:pic>
            <p:nvPicPr>
              <p:cNvPr id="62" name="Ink 61">
                <a:extLst>
                  <a:ext uri="{FF2B5EF4-FFF2-40B4-BE49-F238E27FC236}">
                    <a16:creationId xmlns:a16="http://schemas.microsoft.com/office/drawing/2014/main" id="{F47E6F63-F64A-42D7-B6D7-2E6DB2788D1F}"/>
                  </a:ext>
                </a:extLst>
              </p:cNvPr>
              <p:cNvPicPr/>
              <p:nvPr/>
            </p:nvPicPr>
            <p:blipFill>
              <a:blip r:embed="rId53"/>
              <a:stretch>
                <a:fillRect/>
              </a:stretch>
            </p:blipFill>
            <p:spPr>
              <a:xfrm>
                <a:off x="5298140" y="2780310"/>
                <a:ext cx="564840" cy="13078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3" name="Ink 62">
                <a:extLst>
                  <a:ext uri="{FF2B5EF4-FFF2-40B4-BE49-F238E27FC236}">
                    <a16:creationId xmlns:a16="http://schemas.microsoft.com/office/drawing/2014/main" id="{41CE83F0-E8BA-4B5E-93BF-28658F336DCF}"/>
                  </a:ext>
                </a:extLst>
              </p14:cNvPr>
              <p14:cNvContentPartPr/>
              <p14:nvPr/>
            </p14:nvContentPartPr>
            <p14:xfrm>
              <a:off x="1808660" y="4033110"/>
              <a:ext cx="159120" cy="1048680"/>
            </p14:xfrm>
          </p:contentPart>
        </mc:Choice>
        <mc:Fallback xmlns="">
          <p:pic>
            <p:nvPicPr>
              <p:cNvPr id="63" name="Ink 62">
                <a:extLst>
                  <a:ext uri="{FF2B5EF4-FFF2-40B4-BE49-F238E27FC236}">
                    <a16:creationId xmlns:a16="http://schemas.microsoft.com/office/drawing/2014/main" id="{41CE83F0-E8BA-4B5E-93BF-28658F336DCF}"/>
                  </a:ext>
                </a:extLst>
              </p:cNvPr>
              <p:cNvPicPr/>
              <p:nvPr/>
            </p:nvPicPr>
            <p:blipFill>
              <a:blip r:embed="rId55"/>
              <a:stretch>
                <a:fillRect/>
              </a:stretch>
            </p:blipFill>
            <p:spPr>
              <a:xfrm>
                <a:off x="1772660" y="3961110"/>
                <a:ext cx="230760" cy="1192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4" name="Ink 63">
                <a:extLst>
                  <a:ext uri="{FF2B5EF4-FFF2-40B4-BE49-F238E27FC236}">
                    <a16:creationId xmlns:a16="http://schemas.microsoft.com/office/drawing/2014/main" id="{8CFA5BE0-69CD-4262-948E-74D246341D7F}"/>
                  </a:ext>
                </a:extLst>
              </p14:cNvPr>
              <p14:cNvContentPartPr/>
              <p14:nvPr/>
            </p14:nvContentPartPr>
            <p14:xfrm>
              <a:off x="1578260" y="4007190"/>
              <a:ext cx="1023120" cy="982080"/>
            </p14:xfrm>
          </p:contentPart>
        </mc:Choice>
        <mc:Fallback xmlns="">
          <p:pic>
            <p:nvPicPr>
              <p:cNvPr id="64" name="Ink 63">
                <a:extLst>
                  <a:ext uri="{FF2B5EF4-FFF2-40B4-BE49-F238E27FC236}">
                    <a16:creationId xmlns:a16="http://schemas.microsoft.com/office/drawing/2014/main" id="{8CFA5BE0-69CD-4262-948E-74D246341D7F}"/>
                  </a:ext>
                </a:extLst>
              </p:cNvPr>
              <p:cNvPicPr/>
              <p:nvPr/>
            </p:nvPicPr>
            <p:blipFill>
              <a:blip r:embed="rId57"/>
              <a:stretch>
                <a:fillRect/>
              </a:stretch>
            </p:blipFill>
            <p:spPr>
              <a:xfrm>
                <a:off x="1542260" y="3935190"/>
                <a:ext cx="1094760" cy="1125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5" name="Ink 64">
                <a:extLst>
                  <a:ext uri="{FF2B5EF4-FFF2-40B4-BE49-F238E27FC236}">
                    <a16:creationId xmlns:a16="http://schemas.microsoft.com/office/drawing/2014/main" id="{FE6016BC-D322-429D-8A38-F4F4847E661D}"/>
                  </a:ext>
                </a:extLst>
              </p14:cNvPr>
              <p14:cNvContentPartPr/>
              <p14:nvPr/>
            </p14:nvContentPartPr>
            <p14:xfrm>
              <a:off x="2529740" y="4420830"/>
              <a:ext cx="428400" cy="529920"/>
            </p14:xfrm>
          </p:contentPart>
        </mc:Choice>
        <mc:Fallback xmlns="">
          <p:pic>
            <p:nvPicPr>
              <p:cNvPr id="65" name="Ink 64">
                <a:extLst>
                  <a:ext uri="{FF2B5EF4-FFF2-40B4-BE49-F238E27FC236}">
                    <a16:creationId xmlns:a16="http://schemas.microsoft.com/office/drawing/2014/main" id="{FE6016BC-D322-429D-8A38-F4F4847E661D}"/>
                  </a:ext>
                </a:extLst>
              </p:cNvPr>
              <p:cNvPicPr/>
              <p:nvPr/>
            </p:nvPicPr>
            <p:blipFill>
              <a:blip r:embed="rId59"/>
              <a:stretch>
                <a:fillRect/>
              </a:stretch>
            </p:blipFill>
            <p:spPr>
              <a:xfrm>
                <a:off x="2493740" y="4348830"/>
                <a:ext cx="500040" cy="673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6" name="Ink 65">
                <a:extLst>
                  <a:ext uri="{FF2B5EF4-FFF2-40B4-BE49-F238E27FC236}">
                    <a16:creationId xmlns:a16="http://schemas.microsoft.com/office/drawing/2014/main" id="{B27EF27C-83D5-431A-9FF0-DBB3F6AFB726}"/>
                  </a:ext>
                </a:extLst>
              </p14:cNvPr>
              <p14:cNvContentPartPr/>
              <p14:nvPr/>
            </p14:nvContentPartPr>
            <p14:xfrm>
              <a:off x="3093500" y="4383750"/>
              <a:ext cx="13680" cy="536040"/>
            </p14:xfrm>
          </p:contentPart>
        </mc:Choice>
        <mc:Fallback xmlns="">
          <p:pic>
            <p:nvPicPr>
              <p:cNvPr id="66" name="Ink 65">
                <a:extLst>
                  <a:ext uri="{FF2B5EF4-FFF2-40B4-BE49-F238E27FC236}">
                    <a16:creationId xmlns:a16="http://schemas.microsoft.com/office/drawing/2014/main" id="{B27EF27C-83D5-431A-9FF0-DBB3F6AFB726}"/>
                  </a:ext>
                </a:extLst>
              </p:cNvPr>
              <p:cNvPicPr/>
              <p:nvPr/>
            </p:nvPicPr>
            <p:blipFill>
              <a:blip r:embed="rId61"/>
              <a:stretch>
                <a:fillRect/>
              </a:stretch>
            </p:blipFill>
            <p:spPr>
              <a:xfrm>
                <a:off x="3057860" y="4312110"/>
                <a:ext cx="8532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7" name="Ink 66">
                <a:extLst>
                  <a:ext uri="{FF2B5EF4-FFF2-40B4-BE49-F238E27FC236}">
                    <a16:creationId xmlns:a16="http://schemas.microsoft.com/office/drawing/2014/main" id="{61D93EA0-5159-44B7-ACD1-814EF3CDB29D}"/>
                  </a:ext>
                </a:extLst>
              </p14:cNvPr>
              <p14:cNvContentPartPr/>
              <p14:nvPr/>
            </p14:nvContentPartPr>
            <p14:xfrm>
              <a:off x="3081260" y="4395270"/>
              <a:ext cx="541080" cy="561240"/>
            </p14:xfrm>
          </p:contentPart>
        </mc:Choice>
        <mc:Fallback xmlns="">
          <p:pic>
            <p:nvPicPr>
              <p:cNvPr id="67" name="Ink 66">
                <a:extLst>
                  <a:ext uri="{FF2B5EF4-FFF2-40B4-BE49-F238E27FC236}">
                    <a16:creationId xmlns:a16="http://schemas.microsoft.com/office/drawing/2014/main" id="{61D93EA0-5159-44B7-ACD1-814EF3CDB29D}"/>
                  </a:ext>
                </a:extLst>
              </p:cNvPr>
              <p:cNvPicPr/>
              <p:nvPr/>
            </p:nvPicPr>
            <p:blipFill>
              <a:blip r:embed="rId63"/>
              <a:stretch>
                <a:fillRect/>
              </a:stretch>
            </p:blipFill>
            <p:spPr>
              <a:xfrm>
                <a:off x="3045260" y="4323270"/>
                <a:ext cx="612720" cy="7048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8" name="Ink 67">
                <a:extLst>
                  <a:ext uri="{FF2B5EF4-FFF2-40B4-BE49-F238E27FC236}">
                    <a16:creationId xmlns:a16="http://schemas.microsoft.com/office/drawing/2014/main" id="{833F59EA-0457-4962-B419-A1C4E494BC27}"/>
                  </a:ext>
                </a:extLst>
              </p14:cNvPr>
              <p14:cNvContentPartPr/>
              <p14:nvPr/>
            </p14:nvContentPartPr>
            <p14:xfrm>
              <a:off x="3794780" y="4421190"/>
              <a:ext cx="25920" cy="532080"/>
            </p14:xfrm>
          </p:contentPart>
        </mc:Choice>
        <mc:Fallback xmlns="">
          <p:pic>
            <p:nvPicPr>
              <p:cNvPr id="68" name="Ink 67">
                <a:extLst>
                  <a:ext uri="{FF2B5EF4-FFF2-40B4-BE49-F238E27FC236}">
                    <a16:creationId xmlns:a16="http://schemas.microsoft.com/office/drawing/2014/main" id="{833F59EA-0457-4962-B419-A1C4E494BC27}"/>
                  </a:ext>
                </a:extLst>
              </p:cNvPr>
              <p:cNvPicPr/>
              <p:nvPr/>
            </p:nvPicPr>
            <p:blipFill>
              <a:blip r:embed="rId65"/>
              <a:stretch>
                <a:fillRect/>
              </a:stretch>
            </p:blipFill>
            <p:spPr>
              <a:xfrm>
                <a:off x="3758780" y="4349550"/>
                <a:ext cx="97560" cy="6757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9" name="Ink 68">
                <a:extLst>
                  <a:ext uri="{FF2B5EF4-FFF2-40B4-BE49-F238E27FC236}">
                    <a16:creationId xmlns:a16="http://schemas.microsoft.com/office/drawing/2014/main" id="{57BCEC79-409A-4798-BB6A-3A4D004AF144}"/>
                  </a:ext>
                </a:extLst>
              </p14:cNvPr>
              <p14:cNvContentPartPr/>
              <p14:nvPr/>
            </p14:nvContentPartPr>
            <p14:xfrm>
              <a:off x="3782540" y="4145790"/>
              <a:ext cx="360" cy="360"/>
            </p14:xfrm>
          </p:contentPart>
        </mc:Choice>
        <mc:Fallback xmlns="">
          <p:pic>
            <p:nvPicPr>
              <p:cNvPr id="69" name="Ink 68">
                <a:extLst>
                  <a:ext uri="{FF2B5EF4-FFF2-40B4-BE49-F238E27FC236}">
                    <a16:creationId xmlns:a16="http://schemas.microsoft.com/office/drawing/2014/main" id="{57BCEC79-409A-4798-BB6A-3A4D004AF144}"/>
                  </a:ext>
                </a:extLst>
              </p:cNvPr>
              <p:cNvPicPr/>
              <p:nvPr/>
            </p:nvPicPr>
            <p:blipFill>
              <a:blip r:embed="rId16"/>
              <a:stretch>
                <a:fillRect/>
              </a:stretch>
            </p:blipFill>
            <p:spPr>
              <a:xfrm>
                <a:off x="3746540" y="407379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0" name="Ink 69">
                <a:extLst>
                  <a:ext uri="{FF2B5EF4-FFF2-40B4-BE49-F238E27FC236}">
                    <a16:creationId xmlns:a16="http://schemas.microsoft.com/office/drawing/2014/main" id="{0E1EE555-BB5E-4173-8294-89BF1C0A44B4}"/>
                  </a:ext>
                </a:extLst>
              </p14:cNvPr>
              <p14:cNvContentPartPr/>
              <p14:nvPr/>
            </p14:nvContentPartPr>
            <p14:xfrm>
              <a:off x="3982340" y="4433430"/>
              <a:ext cx="317160" cy="509760"/>
            </p14:xfrm>
          </p:contentPart>
        </mc:Choice>
        <mc:Fallback xmlns="">
          <p:pic>
            <p:nvPicPr>
              <p:cNvPr id="70" name="Ink 69">
                <a:extLst>
                  <a:ext uri="{FF2B5EF4-FFF2-40B4-BE49-F238E27FC236}">
                    <a16:creationId xmlns:a16="http://schemas.microsoft.com/office/drawing/2014/main" id="{0E1EE555-BB5E-4173-8294-89BF1C0A44B4}"/>
                  </a:ext>
                </a:extLst>
              </p:cNvPr>
              <p:cNvPicPr/>
              <p:nvPr/>
            </p:nvPicPr>
            <p:blipFill>
              <a:blip r:embed="rId68"/>
              <a:stretch>
                <a:fillRect/>
              </a:stretch>
            </p:blipFill>
            <p:spPr>
              <a:xfrm>
                <a:off x="3946700" y="4361790"/>
                <a:ext cx="388800" cy="653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3" name="Ink 72">
                <a:extLst>
                  <a:ext uri="{FF2B5EF4-FFF2-40B4-BE49-F238E27FC236}">
                    <a16:creationId xmlns:a16="http://schemas.microsoft.com/office/drawing/2014/main" id="{89E9ABF7-F57D-453F-815B-8D10DB8CF3D9}"/>
                  </a:ext>
                </a:extLst>
              </p14:cNvPr>
              <p14:cNvContentPartPr/>
              <p14:nvPr/>
            </p14:nvContentPartPr>
            <p14:xfrm>
              <a:off x="4506500" y="4467990"/>
              <a:ext cx="491760" cy="469800"/>
            </p14:xfrm>
          </p:contentPart>
        </mc:Choice>
        <mc:Fallback xmlns="">
          <p:pic>
            <p:nvPicPr>
              <p:cNvPr id="73" name="Ink 72">
                <a:extLst>
                  <a:ext uri="{FF2B5EF4-FFF2-40B4-BE49-F238E27FC236}">
                    <a16:creationId xmlns:a16="http://schemas.microsoft.com/office/drawing/2014/main" id="{89E9ABF7-F57D-453F-815B-8D10DB8CF3D9}"/>
                  </a:ext>
                </a:extLst>
              </p:cNvPr>
              <p:cNvPicPr/>
              <p:nvPr/>
            </p:nvPicPr>
            <p:blipFill>
              <a:blip r:embed="rId70"/>
              <a:stretch>
                <a:fillRect/>
              </a:stretch>
            </p:blipFill>
            <p:spPr>
              <a:xfrm>
                <a:off x="4470860" y="4396350"/>
                <a:ext cx="563400" cy="613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4" name="Ink 73">
                <a:extLst>
                  <a:ext uri="{FF2B5EF4-FFF2-40B4-BE49-F238E27FC236}">
                    <a16:creationId xmlns:a16="http://schemas.microsoft.com/office/drawing/2014/main" id="{261FEE3E-0E88-4F67-8606-73040B71D70D}"/>
                  </a:ext>
                </a:extLst>
              </p14:cNvPr>
              <p14:cNvContentPartPr/>
              <p14:nvPr/>
            </p14:nvContentPartPr>
            <p14:xfrm>
              <a:off x="5097620" y="4383750"/>
              <a:ext cx="360" cy="589680"/>
            </p14:xfrm>
          </p:contentPart>
        </mc:Choice>
        <mc:Fallback xmlns="">
          <p:pic>
            <p:nvPicPr>
              <p:cNvPr id="74" name="Ink 73">
                <a:extLst>
                  <a:ext uri="{FF2B5EF4-FFF2-40B4-BE49-F238E27FC236}">
                    <a16:creationId xmlns:a16="http://schemas.microsoft.com/office/drawing/2014/main" id="{261FEE3E-0E88-4F67-8606-73040B71D70D}"/>
                  </a:ext>
                </a:extLst>
              </p:cNvPr>
              <p:cNvPicPr/>
              <p:nvPr/>
            </p:nvPicPr>
            <p:blipFill>
              <a:blip r:embed="rId72"/>
              <a:stretch>
                <a:fillRect/>
              </a:stretch>
            </p:blipFill>
            <p:spPr>
              <a:xfrm>
                <a:off x="5061620" y="4312110"/>
                <a:ext cx="72000" cy="7333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5" name="Ink 74">
                <a:extLst>
                  <a:ext uri="{FF2B5EF4-FFF2-40B4-BE49-F238E27FC236}">
                    <a16:creationId xmlns:a16="http://schemas.microsoft.com/office/drawing/2014/main" id="{8F2C5033-9F04-46AB-BC2F-B0FEF286DA4B}"/>
                  </a:ext>
                </a:extLst>
              </p14:cNvPr>
              <p14:cNvContentPartPr/>
              <p14:nvPr/>
            </p14:nvContentPartPr>
            <p14:xfrm>
              <a:off x="5122460" y="4457910"/>
              <a:ext cx="257400" cy="113760"/>
            </p14:xfrm>
          </p:contentPart>
        </mc:Choice>
        <mc:Fallback xmlns="">
          <p:pic>
            <p:nvPicPr>
              <p:cNvPr id="75" name="Ink 74">
                <a:extLst>
                  <a:ext uri="{FF2B5EF4-FFF2-40B4-BE49-F238E27FC236}">
                    <a16:creationId xmlns:a16="http://schemas.microsoft.com/office/drawing/2014/main" id="{8F2C5033-9F04-46AB-BC2F-B0FEF286DA4B}"/>
                  </a:ext>
                </a:extLst>
              </p:cNvPr>
              <p:cNvPicPr/>
              <p:nvPr/>
            </p:nvPicPr>
            <p:blipFill>
              <a:blip r:embed="rId74"/>
              <a:stretch>
                <a:fillRect/>
              </a:stretch>
            </p:blipFill>
            <p:spPr>
              <a:xfrm>
                <a:off x="5086820" y="4385910"/>
                <a:ext cx="32904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76" name="Ink 75">
                <a:extLst>
                  <a:ext uri="{FF2B5EF4-FFF2-40B4-BE49-F238E27FC236}">
                    <a16:creationId xmlns:a16="http://schemas.microsoft.com/office/drawing/2014/main" id="{39C30349-BF0F-44F8-83B1-65A015AC3CDC}"/>
                  </a:ext>
                </a:extLst>
              </p14:cNvPr>
              <p14:cNvContentPartPr/>
              <p14:nvPr/>
            </p14:nvContentPartPr>
            <p14:xfrm>
              <a:off x="5523500" y="4458630"/>
              <a:ext cx="398880" cy="562680"/>
            </p14:xfrm>
          </p:contentPart>
        </mc:Choice>
        <mc:Fallback xmlns="">
          <p:pic>
            <p:nvPicPr>
              <p:cNvPr id="76" name="Ink 75">
                <a:extLst>
                  <a:ext uri="{FF2B5EF4-FFF2-40B4-BE49-F238E27FC236}">
                    <a16:creationId xmlns:a16="http://schemas.microsoft.com/office/drawing/2014/main" id="{39C30349-BF0F-44F8-83B1-65A015AC3CDC}"/>
                  </a:ext>
                </a:extLst>
              </p:cNvPr>
              <p:cNvPicPr/>
              <p:nvPr/>
            </p:nvPicPr>
            <p:blipFill>
              <a:blip r:embed="rId76"/>
              <a:stretch>
                <a:fillRect/>
              </a:stretch>
            </p:blipFill>
            <p:spPr>
              <a:xfrm>
                <a:off x="5487860" y="4386630"/>
                <a:ext cx="470520" cy="7063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7" name="Ink 76">
                <a:extLst>
                  <a:ext uri="{FF2B5EF4-FFF2-40B4-BE49-F238E27FC236}">
                    <a16:creationId xmlns:a16="http://schemas.microsoft.com/office/drawing/2014/main" id="{E5DF8223-C388-409E-8A50-DF206F164015}"/>
                  </a:ext>
                </a:extLst>
              </p14:cNvPr>
              <p14:cNvContentPartPr/>
              <p14:nvPr/>
            </p14:nvContentPartPr>
            <p14:xfrm>
              <a:off x="5447540" y="4659510"/>
              <a:ext cx="326880" cy="301320"/>
            </p14:xfrm>
          </p:contentPart>
        </mc:Choice>
        <mc:Fallback xmlns="">
          <p:pic>
            <p:nvPicPr>
              <p:cNvPr id="77" name="Ink 76">
                <a:extLst>
                  <a:ext uri="{FF2B5EF4-FFF2-40B4-BE49-F238E27FC236}">
                    <a16:creationId xmlns:a16="http://schemas.microsoft.com/office/drawing/2014/main" id="{E5DF8223-C388-409E-8A50-DF206F164015}"/>
                  </a:ext>
                </a:extLst>
              </p:cNvPr>
              <p:cNvPicPr/>
              <p:nvPr/>
            </p:nvPicPr>
            <p:blipFill>
              <a:blip r:embed="rId78"/>
              <a:stretch>
                <a:fillRect/>
              </a:stretch>
            </p:blipFill>
            <p:spPr>
              <a:xfrm>
                <a:off x="5411900" y="4587510"/>
                <a:ext cx="398520" cy="4449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8" name="Ink 77">
                <a:extLst>
                  <a:ext uri="{FF2B5EF4-FFF2-40B4-BE49-F238E27FC236}">
                    <a16:creationId xmlns:a16="http://schemas.microsoft.com/office/drawing/2014/main" id="{4F4D24D3-C20C-46D0-991E-B02B496CC8A8}"/>
                  </a:ext>
                </a:extLst>
              </p14:cNvPr>
              <p14:cNvContentPartPr/>
              <p14:nvPr/>
            </p14:nvContentPartPr>
            <p14:xfrm>
              <a:off x="6012020" y="4137870"/>
              <a:ext cx="183240" cy="860040"/>
            </p14:xfrm>
          </p:contentPart>
        </mc:Choice>
        <mc:Fallback xmlns="">
          <p:pic>
            <p:nvPicPr>
              <p:cNvPr id="78" name="Ink 77">
                <a:extLst>
                  <a:ext uri="{FF2B5EF4-FFF2-40B4-BE49-F238E27FC236}">
                    <a16:creationId xmlns:a16="http://schemas.microsoft.com/office/drawing/2014/main" id="{4F4D24D3-C20C-46D0-991E-B02B496CC8A8}"/>
                  </a:ext>
                </a:extLst>
              </p:cNvPr>
              <p:cNvPicPr/>
              <p:nvPr/>
            </p:nvPicPr>
            <p:blipFill>
              <a:blip r:embed="rId80"/>
              <a:stretch>
                <a:fillRect/>
              </a:stretch>
            </p:blipFill>
            <p:spPr>
              <a:xfrm>
                <a:off x="5976380" y="4066230"/>
                <a:ext cx="254880" cy="10036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9" name="Ink 78">
                <a:extLst>
                  <a:ext uri="{FF2B5EF4-FFF2-40B4-BE49-F238E27FC236}">
                    <a16:creationId xmlns:a16="http://schemas.microsoft.com/office/drawing/2014/main" id="{4785036B-16CE-4AC0-BBBF-95EE50CD2760}"/>
                  </a:ext>
                </a:extLst>
              </p14:cNvPr>
              <p14:cNvContentPartPr/>
              <p14:nvPr/>
            </p14:nvContentPartPr>
            <p14:xfrm>
              <a:off x="6363020" y="4446390"/>
              <a:ext cx="360" cy="533520"/>
            </p14:xfrm>
          </p:contentPart>
        </mc:Choice>
        <mc:Fallback xmlns="">
          <p:pic>
            <p:nvPicPr>
              <p:cNvPr id="79" name="Ink 78">
                <a:extLst>
                  <a:ext uri="{FF2B5EF4-FFF2-40B4-BE49-F238E27FC236}">
                    <a16:creationId xmlns:a16="http://schemas.microsoft.com/office/drawing/2014/main" id="{4785036B-16CE-4AC0-BBBF-95EE50CD2760}"/>
                  </a:ext>
                </a:extLst>
              </p:cNvPr>
              <p:cNvPicPr/>
              <p:nvPr/>
            </p:nvPicPr>
            <p:blipFill>
              <a:blip r:embed="rId82"/>
              <a:stretch>
                <a:fillRect/>
              </a:stretch>
            </p:blipFill>
            <p:spPr>
              <a:xfrm>
                <a:off x="6327020" y="4374390"/>
                <a:ext cx="72000" cy="6771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80" name="Ink 79">
                <a:extLst>
                  <a:ext uri="{FF2B5EF4-FFF2-40B4-BE49-F238E27FC236}">
                    <a16:creationId xmlns:a16="http://schemas.microsoft.com/office/drawing/2014/main" id="{F718EF08-6796-4B8E-93A0-29E8501619B7}"/>
                  </a:ext>
                </a:extLst>
              </p14:cNvPr>
              <p14:cNvContentPartPr/>
              <p14:nvPr/>
            </p14:nvContentPartPr>
            <p14:xfrm>
              <a:off x="6337820" y="4158030"/>
              <a:ext cx="360" cy="360"/>
            </p14:xfrm>
          </p:contentPart>
        </mc:Choice>
        <mc:Fallback xmlns="">
          <p:pic>
            <p:nvPicPr>
              <p:cNvPr id="80" name="Ink 79">
                <a:extLst>
                  <a:ext uri="{FF2B5EF4-FFF2-40B4-BE49-F238E27FC236}">
                    <a16:creationId xmlns:a16="http://schemas.microsoft.com/office/drawing/2014/main" id="{F718EF08-6796-4B8E-93A0-29E8501619B7}"/>
                  </a:ext>
                </a:extLst>
              </p:cNvPr>
              <p:cNvPicPr/>
              <p:nvPr/>
            </p:nvPicPr>
            <p:blipFill>
              <a:blip r:embed="rId16"/>
              <a:stretch>
                <a:fillRect/>
              </a:stretch>
            </p:blipFill>
            <p:spPr>
              <a:xfrm>
                <a:off x="6302180" y="408639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1" name="Ink 80">
                <a:extLst>
                  <a:ext uri="{FF2B5EF4-FFF2-40B4-BE49-F238E27FC236}">
                    <a16:creationId xmlns:a16="http://schemas.microsoft.com/office/drawing/2014/main" id="{2AD3C45F-B44D-4631-B8B5-8652CB87308E}"/>
                  </a:ext>
                </a:extLst>
              </p14:cNvPr>
              <p14:cNvContentPartPr/>
              <p14:nvPr/>
            </p14:nvContentPartPr>
            <p14:xfrm>
              <a:off x="6563180" y="4446750"/>
              <a:ext cx="511200" cy="491400"/>
            </p14:xfrm>
          </p:contentPart>
        </mc:Choice>
        <mc:Fallback xmlns="">
          <p:pic>
            <p:nvPicPr>
              <p:cNvPr id="81" name="Ink 80">
                <a:extLst>
                  <a:ext uri="{FF2B5EF4-FFF2-40B4-BE49-F238E27FC236}">
                    <a16:creationId xmlns:a16="http://schemas.microsoft.com/office/drawing/2014/main" id="{2AD3C45F-B44D-4631-B8B5-8652CB87308E}"/>
                  </a:ext>
                </a:extLst>
              </p:cNvPr>
              <p:cNvPicPr/>
              <p:nvPr/>
            </p:nvPicPr>
            <p:blipFill>
              <a:blip r:embed="rId85"/>
              <a:stretch>
                <a:fillRect/>
              </a:stretch>
            </p:blipFill>
            <p:spPr>
              <a:xfrm>
                <a:off x="6527540" y="4375110"/>
                <a:ext cx="582840" cy="6350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2" name="Ink 81">
                <a:extLst>
                  <a:ext uri="{FF2B5EF4-FFF2-40B4-BE49-F238E27FC236}">
                    <a16:creationId xmlns:a16="http://schemas.microsoft.com/office/drawing/2014/main" id="{E6E2E7C7-227B-45B9-88A5-A06105DB7B62}"/>
                  </a:ext>
                </a:extLst>
              </p14:cNvPr>
              <p14:cNvContentPartPr/>
              <p14:nvPr/>
            </p14:nvContentPartPr>
            <p14:xfrm>
              <a:off x="7076900" y="4371150"/>
              <a:ext cx="608040" cy="651240"/>
            </p14:xfrm>
          </p:contentPart>
        </mc:Choice>
        <mc:Fallback xmlns="">
          <p:pic>
            <p:nvPicPr>
              <p:cNvPr id="82" name="Ink 81">
                <a:extLst>
                  <a:ext uri="{FF2B5EF4-FFF2-40B4-BE49-F238E27FC236}">
                    <a16:creationId xmlns:a16="http://schemas.microsoft.com/office/drawing/2014/main" id="{E6E2E7C7-227B-45B9-88A5-A06105DB7B62}"/>
                  </a:ext>
                </a:extLst>
              </p:cNvPr>
              <p:cNvPicPr/>
              <p:nvPr/>
            </p:nvPicPr>
            <p:blipFill>
              <a:blip r:embed="rId87"/>
              <a:stretch>
                <a:fillRect/>
              </a:stretch>
            </p:blipFill>
            <p:spPr>
              <a:xfrm>
                <a:off x="7041260" y="4299150"/>
                <a:ext cx="679680" cy="7948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3" name="Ink 82">
                <a:extLst>
                  <a:ext uri="{FF2B5EF4-FFF2-40B4-BE49-F238E27FC236}">
                    <a16:creationId xmlns:a16="http://schemas.microsoft.com/office/drawing/2014/main" id="{1A127CEA-1225-4B12-B819-BEDA0200BF5B}"/>
                  </a:ext>
                </a:extLst>
              </p14:cNvPr>
              <p14:cNvContentPartPr/>
              <p14:nvPr/>
            </p14:nvContentPartPr>
            <p14:xfrm>
              <a:off x="7125860" y="4608750"/>
              <a:ext cx="356760" cy="266400"/>
            </p14:xfrm>
          </p:contentPart>
        </mc:Choice>
        <mc:Fallback xmlns="">
          <p:pic>
            <p:nvPicPr>
              <p:cNvPr id="83" name="Ink 82">
                <a:extLst>
                  <a:ext uri="{FF2B5EF4-FFF2-40B4-BE49-F238E27FC236}">
                    <a16:creationId xmlns:a16="http://schemas.microsoft.com/office/drawing/2014/main" id="{1A127CEA-1225-4B12-B819-BEDA0200BF5B}"/>
                  </a:ext>
                </a:extLst>
              </p:cNvPr>
              <p:cNvPicPr/>
              <p:nvPr/>
            </p:nvPicPr>
            <p:blipFill>
              <a:blip r:embed="rId89"/>
              <a:stretch>
                <a:fillRect/>
              </a:stretch>
            </p:blipFill>
            <p:spPr>
              <a:xfrm>
                <a:off x="7089860" y="4536750"/>
                <a:ext cx="428400" cy="4100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84" name="Ink 83">
                <a:extLst>
                  <a:ext uri="{FF2B5EF4-FFF2-40B4-BE49-F238E27FC236}">
                    <a16:creationId xmlns:a16="http://schemas.microsoft.com/office/drawing/2014/main" id="{31BE42DD-5BC3-4CE9-AC72-A2F81834668E}"/>
                  </a:ext>
                </a:extLst>
              </p14:cNvPr>
              <p14:cNvContentPartPr/>
              <p14:nvPr/>
            </p14:nvContentPartPr>
            <p14:xfrm>
              <a:off x="7763780" y="3907470"/>
              <a:ext cx="224280" cy="1043280"/>
            </p14:xfrm>
          </p:contentPart>
        </mc:Choice>
        <mc:Fallback xmlns="">
          <p:pic>
            <p:nvPicPr>
              <p:cNvPr id="84" name="Ink 83">
                <a:extLst>
                  <a:ext uri="{FF2B5EF4-FFF2-40B4-BE49-F238E27FC236}">
                    <a16:creationId xmlns:a16="http://schemas.microsoft.com/office/drawing/2014/main" id="{31BE42DD-5BC3-4CE9-AC72-A2F81834668E}"/>
                  </a:ext>
                </a:extLst>
              </p:cNvPr>
              <p:cNvPicPr/>
              <p:nvPr/>
            </p:nvPicPr>
            <p:blipFill>
              <a:blip r:embed="rId91"/>
              <a:stretch>
                <a:fillRect/>
              </a:stretch>
            </p:blipFill>
            <p:spPr>
              <a:xfrm>
                <a:off x="7728140" y="3835830"/>
                <a:ext cx="295920" cy="1186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5" name="Ink 84">
                <a:extLst>
                  <a:ext uri="{FF2B5EF4-FFF2-40B4-BE49-F238E27FC236}">
                    <a16:creationId xmlns:a16="http://schemas.microsoft.com/office/drawing/2014/main" id="{BF5A5B58-F9FB-4CFB-8A41-871FAD1F7219}"/>
                  </a:ext>
                </a:extLst>
              </p14:cNvPr>
              <p14:cNvContentPartPr/>
              <p14:nvPr/>
            </p14:nvContentPartPr>
            <p14:xfrm>
              <a:off x="7653260" y="4195830"/>
              <a:ext cx="312480" cy="25920"/>
            </p14:xfrm>
          </p:contentPart>
        </mc:Choice>
        <mc:Fallback xmlns="">
          <p:pic>
            <p:nvPicPr>
              <p:cNvPr id="85" name="Ink 84">
                <a:extLst>
                  <a:ext uri="{FF2B5EF4-FFF2-40B4-BE49-F238E27FC236}">
                    <a16:creationId xmlns:a16="http://schemas.microsoft.com/office/drawing/2014/main" id="{BF5A5B58-F9FB-4CFB-8A41-871FAD1F7219}"/>
                  </a:ext>
                </a:extLst>
              </p:cNvPr>
              <p:cNvPicPr/>
              <p:nvPr/>
            </p:nvPicPr>
            <p:blipFill>
              <a:blip r:embed="rId93"/>
              <a:stretch>
                <a:fillRect/>
              </a:stretch>
            </p:blipFill>
            <p:spPr>
              <a:xfrm>
                <a:off x="7617260" y="4124190"/>
                <a:ext cx="38412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6" name="Ink 85">
                <a:extLst>
                  <a:ext uri="{FF2B5EF4-FFF2-40B4-BE49-F238E27FC236}">
                    <a16:creationId xmlns:a16="http://schemas.microsoft.com/office/drawing/2014/main" id="{1A9F0E03-F5D1-4B00-B38A-2A5B2FD344A2}"/>
                  </a:ext>
                </a:extLst>
              </p14:cNvPr>
              <p14:cNvContentPartPr/>
              <p14:nvPr/>
            </p14:nvContentPartPr>
            <p14:xfrm>
              <a:off x="8191460" y="4308510"/>
              <a:ext cx="13680" cy="592920"/>
            </p14:xfrm>
          </p:contentPart>
        </mc:Choice>
        <mc:Fallback xmlns="">
          <p:pic>
            <p:nvPicPr>
              <p:cNvPr id="86" name="Ink 85">
                <a:extLst>
                  <a:ext uri="{FF2B5EF4-FFF2-40B4-BE49-F238E27FC236}">
                    <a16:creationId xmlns:a16="http://schemas.microsoft.com/office/drawing/2014/main" id="{1A9F0E03-F5D1-4B00-B38A-2A5B2FD344A2}"/>
                  </a:ext>
                </a:extLst>
              </p:cNvPr>
              <p:cNvPicPr/>
              <p:nvPr/>
            </p:nvPicPr>
            <p:blipFill>
              <a:blip r:embed="rId95"/>
              <a:stretch>
                <a:fillRect/>
              </a:stretch>
            </p:blipFill>
            <p:spPr>
              <a:xfrm>
                <a:off x="8155460" y="4236870"/>
                <a:ext cx="85320" cy="7365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7" name="Ink 86">
                <a:extLst>
                  <a:ext uri="{FF2B5EF4-FFF2-40B4-BE49-F238E27FC236}">
                    <a16:creationId xmlns:a16="http://schemas.microsoft.com/office/drawing/2014/main" id="{7D833357-A807-46F3-96DE-63B5E87DE65C}"/>
                  </a:ext>
                </a:extLst>
              </p14:cNvPr>
              <p14:cNvContentPartPr/>
              <p14:nvPr/>
            </p14:nvContentPartPr>
            <p14:xfrm>
              <a:off x="8216300" y="4033110"/>
              <a:ext cx="8280" cy="5400"/>
            </p14:xfrm>
          </p:contentPart>
        </mc:Choice>
        <mc:Fallback xmlns="">
          <p:pic>
            <p:nvPicPr>
              <p:cNvPr id="87" name="Ink 86">
                <a:extLst>
                  <a:ext uri="{FF2B5EF4-FFF2-40B4-BE49-F238E27FC236}">
                    <a16:creationId xmlns:a16="http://schemas.microsoft.com/office/drawing/2014/main" id="{7D833357-A807-46F3-96DE-63B5E87DE65C}"/>
                  </a:ext>
                </a:extLst>
              </p:cNvPr>
              <p:cNvPicPr/>
              <p:nvPr/>
            </p:nvPicPr>
            <p:blipFill>
              <a:blip r:embed="rId97"/>
              <a:stretch>
                <a:fillRect/>
              </a:stretch>
            </p:blipFill>
            <p:spPr>
              <a:xfrm>
                <a:off x="8180660" y="3961110"/>
                <a:ext cx="799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8" name="Ink 87">
                <a:extLst>
                  <a:ext uri="{FF2B5EF4-FFF2-40B4-BE49-F238E27FC236}">
                    <a16:creationId xmlns:a16="http://schemas.microsoft.com/office/drawing/2014/main" id="{8B381CDC-921C-41AB-AF93-02812AE61E7B}"/>
                  </a:ext>
                </a:extLst>
              </p14:cNvPr>
              <p14:cNvContentPartPr/>
              <p14:nvPr/>
            </p14:nvContentPartPr>
            <p14:xfrm>
              <a:off x="8366780" y="4295910"/>
              <a:ext cx="377280" cy="591480"/>
            </p14:xfrm>
          </p:contentPart>
        </mc:Choice>
        <mc:Fallback xmlns="">
          <p:pic>
            <p:nvPicPr>
              <p:cNvPr id="88" name="Ink 87">
                <a:extLst>
                  <a:ext uri="{FF2B5EF4-FFF2-40B4-BE49-F238E27FC236}">
                    <a16:creationId xmlns:a16="http://schemas.microsoft.com/office/drawing/2014/main" id="{8B381CDC-921C-41AB-AF93-02812AE61E7B}"/>
                  </a:ext>
                </a:extLst>
              </p:cNvPr>
              <p:cNvPicPr/>
              <p:nvPr/>
            </p:nvPicPr>
            <p:blipFill>
              <a:blip r:embed="rId99"/>
              <a:stretch>
                <a:fillRect/>
              </a:stretch>
            </p:blipFill>
            <p:spPr>
              <a:xfrm>
                <a:off x="8330780" y="4223910"/>
                <a:ext cx="448920" cy="7351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9" name="Ink 88">
                <a:extLst>
                  <a:ext uri="{FF2B5EF4-FFF2-40B4-BE49-F238E27FC236}">
                    <a16:creationId xmlns:a16="http://schemas.microsoft.com/office/drawing/2014/main" id="{00B669C9-A233-44AE-8C7D-C721CE0A7EBA}"/>
                  </a:ext>
                </a:extLst>
              </p14:cNvPr>
              <p14:cNvContentPartPr/>
              <p14:nvPr/>
            </p14:nvContentPartPr>
            <p14:xfrm>
              <a:off x="8842700" y="4283670"/>
              <a:ext cx="39240" cy="572040"/>
            </p14:xfrm>
          </p:contentPart>
        </mc:Choice>
        <mc:Fallback xmlns="">
          <p:pic>
            <p:nvPicPr>
              <p:cNvPr id="89" name="Ink 88">
                <a:extLst>
                  <a:ext uri="{FF2B5EF4-FFF2-40B4-BE49-F238E27FC236}">
                    <a16:creationId xmlns:a16="http://schemas.microsoft.com/office/drawing/2014/main" id="{00B669C9-A233-44AE-8C7D-C721CE0A7EBA}"/>
                  </a:ext>
                </a:extLst>
              </p:cNvPr>
              <p:cNvPicPr/>
              <p:nvPr/>
            </p:nvPicPr>
            <p:blipFill>
              <a:blip r:embed="rId101"/>
              <a:stretch>
                <a:fillRect/>
              </a:stretch>
            </p:blipFill>
            <p:spPr>
              <a:xfrm>
                <a:off x="8807060" y="4211670"/>
                <a:ext cx="110880" cy="715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0" name="Ink 89">
                <a:extLst>
                  <a:ext uri="{FF2B5EF4-FFF2-40B4-BE49-F238E27FC236}">
                    <a16:creationId xmlns:a16="http://schemas.microsoft.com/office/drawing/2014/main" id="{14D808C5-2E55-4813-B73A-FB377CD6791C}"/>
                  </a:ext>
                </a:extLst>
              </p14:cNvPr>
              <p14:cNvContentPartPr/>
              <p14:nvPr/>
            </p14:nvContentPartPr>
            <p14:xfrm>
              <a:off x="8917940" y="4271070"/>
              <a:ext cx="646560" cy="642240"/>
            </p14:xfrm>
          </p:contentPart>
        </mc:Choice>
        <mc:Fallback xmlns="">
          <p:pic>
            <p:nvPicPr>
              <p:cNvPr id="90" name="Ink 89">
                <a:extLst>
                  <a:ext uri="{FF2B5EF4-FFF2-40B4-BE49-F238E27FC236}">
                    <a16:creationId xmlns:a16="http://schemas.microsoft.com/office/drawing/2014/main" id="{14D808C5-2E55-4813-B73A-FB377CD6791C}"/>
                  </a:ext>
                </a:extLst>
              </p:cNvPr>
              <p:cNvPicPr/>
              <p:nvPr/>
            </p:nvPicPr>
            <p:blipFill>
              <a:blip r:embed="rId103"/>
              <a:stretch>
                <a:fillRect/>
              </a:stretch>
            </p:blipFill>
            <p:spPr>
              <a:xfrm>
                <a:off x="8882300" y="4199070"/>
                <a:ext cx="718200" cy="7858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1" name="Ink 90">
                <a:extLst>
                  <a:ext uri="{FF2B5EF4-FFF2-40B4-BE49-F238E27FC236}">
                    <a16:creationId xmlns:a16="http://schemas.microsoft.com/office/drawing/2014/main" id="{1D390862-F148-460C-9419-07FCEAC294F9}"/>
                  </a:ext>
                </a:extLst>
              </p14:cNvPr>
              <p14:cNvContentPartPr/>
              <p14:nvPr/>
            </p14:nvContentPartPr>
            <p14:xfrm>
              <a:off x="9932780" y="4671750"/>
              <a:ext cx="360" cy="360"/>
            </p14:xfrm>
          </p:contentPart>
        </mc:Choice>
        <mc:Fallback xmlns="">
          <p:pic>
            <p:nvPicPr>
              <p:cNvPr id="91" name="Ink 90">
                <a:extLst>
                  <a:ext uri="{FF2B5EF4-FFF2-40B4-BE49-F238E27FC236}">
                    <a16:creationId xmlns:a16="http://schemas.microsoft.com/office/drawing/2014/main" id="{1D390862-F148-460C-9419-07FCEAC294F9}"/>
                  </a:ext>
                </a:extLst>
              </p:cNvPr>
              <p:cNvPicPr/>
              <p:nvPr/>
            </p:nvPicPr>
            <p:blipFill>
              <a:blip r:embed="rId16"/>
              <a:stretch>
                <a:fillRect/>
              </a:stretch>
            </p:blipFill>
            <p:spPr>
              <a:xfrm>
                <a:off x="9896780" y="459975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2" name="Ink 91">
                <a:extLst>
                  <a:ext uri="{FF2B5EF4-FFF2-40B4-BE49-F238E27FC236}">
                    <a16:creationId xmlns:a16="http://schemas.microsoft.com/office/drawing/2014/main" id="{699E3AE5-15D9-44A5-9195-3FE4BC52CBBB}"/>
                  </a:ext>
                </a:extLst>
              </p14:cNvPr>
              <p14:cNvContentPartPr/>
              <p14:nvPr/>
            </p14:nvContentPartPr>
            <p14:xfrm>
              <a:off x="10220780" y="4671750"/>
              <a:ext cx="360" cy="360"/>
            </p14:xfrm>
          </p:contentPart>
        </mc:Choice>
        <mc:Fallback xmlns="">
          <p:pic>
            <p:nvPicPr>
              <p:cNvPr id="92" name="Ink 91">
                <a:extLst>
                  <a:ext uri="{FF2B5EF4-FFF2-40B4-BE49-F238E27FC236}">
                    <a16:creationId xmlns:a16="http://schemas.microsoft.com/office/drawing/2014/main" id="{699E3AE5-15D9-44A5-9195-3FE4BC52CBBB}"/>
                  </a:ext>
                </a:extLst>
              </p:cNvPr>
              <p:cNvPicPr/>
              <p:nvPr/>
            </p:nvPicPr>
            <p:blipFill>
              <a:blip r:embed="rId16"/>
              <a:stretch>
                <a:fillRect/>
              </a:stretch>
            </p:blipFill>
            <p:spPr>
              <a:xfrm>
                <a:off x="10185140" y="4599750"/>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3" name="Ink 92">
                <a:extLst>
                  <a:ext uri="{FF2B5EF4-FFF2-40B4-BE49-F238E27FC236}">
                    <a16:creationId xmlns:a16="http://schemas.microsoft.com/office/drawing/2014/main" id="{41CD80DE-C111-4402-B2B9-F20D84CB7380}"/>
                  </a:ext>
                </a:extLst>
              </p14:cNvPr>
              <p14:cNvContentPartPr/>
              <p14:nvPr/>
            </p14:nvContentPartPr>
            <p14:xfrm>
              <a:off x="10508780" y="4659510"/>
              <a:ext cx="360" cy="360"/>
            </p14:xfrm>
          </p:contentPart>
        </mc:Choice>
        <mc:Fallback xmlns="">
          <p:pic>
            <p:nvPicPr>
              <p:cNvPr id="93" name="Ink 92">
                <a:extLst>
                  <a:ext uri="{FF2B5EF4-FFF2-40B4-BE49-F238E27FC236}">
                    <a16:creationId xmlns:a16="http://schemas.microsoft.com/office/drawing/2014/main" id="{41CD80DE-C111-4402-B2B9-F20D84CB7380}"/>
                  </a:ext>
                </a:extLst>
              </p:cNvPr>
              <p:cNvPicPr/>
              <p:nvPr/>
            </p:nvPicPr>
            <p:blipFill>
              <a:blip r:embed="rId16"/>
              <a:stretch>
                <a:fillRect/>
              </a:stretch>
            </p:blipFill>
            <p:spPr>
              <a:xfrm>
                <a:off x="10473140" y="4587510"/>
                <a:ext cx="72000" cy="144000"/>
              </a:xfrm>
              <a:prstGeom prst="rect">
                <a:avLst/>
              </a:prstGeom>
            </p:spPr>
          </p:pic>
        </mc:Fallback>
      </mc:AlternateContent>
      <p:sp>
        <p:nvSpPr>
          <p:cNvPr id="99" name="TextBox 98">
            <a:extLst>
              <a:ext uri="{FF2B5EF4-FFF2-40B4-BE49-F238E27FC236}">
                <a16:creationId xmlns:a16="http://schemas.microsoft.com/office/drawing/2014/main" id="{32E4F009-5566-48D5-8B21-4D1849590735}"/>
              </a:ext>
            </a:extLst>
          </p:cNvPr>
          <p:cNvSpPr txBox="1"/>
          <p:nvPr/>
        </p:nvSpPr>
        <p:spPr>
          <a:xfrm>
            <a:off x="6352220" y="5439072"/>
            <a:ext cx="4346532" cy="830997"/>
          </a:xfrm>
          <a:prstGeom prst="rect">
            <a:avLst/>
          </a:prstGeom>
          <a:noFill/>
        </p:spPr>
        <p:txBody>
          <a:bodyPr wrap="square" rtlCol="0">
            <a:spAutoFit/>
          </a:bodyPr>
          <a:lstStyle/>
          <a:p>
            <a:r>
              <a:rPr lang="en-US" sz="4800" dirty="0">
                <a:solidFill>
                  <a:srgbClr val="7030A0"/>
                </a:solidFill>
                <a:latin typeface="Blackadder ITC" panose="04020505051007020D02" pitchFamily="82" charset="0"/>
              </a:rPr>
              <a:t>- Poojitha Surgi</a:t>
            </a:r>
            <a:endParaRPr lang="en-IN" sz="4800" dirty="0">
              <a:solidFill>
                <a:srgbClr val="7030A0"/>
              </a:solidFill>
              <a:latin typeface="Blackadder ITC" panose="04020505051007020D02" pitchFamily="82" charset="0"/>
            </a:endParaRPr>
          </a:p>
        </p:txBody>
      </p:sp>
    </p:spTree>
    <p:extLst>
      <p:ext uri="{BB962C8B-B14F-4D97-AF65-F5344CB8AC3E}">
        <p14:creationId xmlns:p14="http://schemas.microsoft.com/office/powerpoint/2010/main" val="29361600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1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Rectangle 1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a:extLst>
              <a:ext uri="{FF2B5EF4-FFF2-40B4-BE49-F238E27FC236}">
                <a16:creationId xmlns:a16="http://schemas.microsoft.com/office/drawing/2014/main" id="{A664419B-830E-4205-87A6-345972655AED}"/>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3600" kern="1200" dirty="0">
                <a:solidFill>
                  <a:srgbClr val="FFFFFF"/>
                </a:solidFill>
                <a:latin typeface="+mj-lt"/>
                <a:ea typeface="+mj-ea"/>
                <a:cs typeface="+mj-cs"/>
              </a:rPr>
              <a:t>REMINERALIZATION vs DEMINERALIZATION</a:t>
            </a:r>
            <a:br>
              <a:rPr lang="en-US" sz="3600" kern="1200" dirty="0">
                <a:solidFill>
                  <a:srgbClr val="FFFFFF"/>
                </a:solidFill>
                <a:latin typeface="+mj-lt"/>
                <a:ea typeface="+mj-ea"/>
                <a:cs typeface="+mj-cs"/>
              </a:rPr>
            </a:br>
            <a:r>
              <a:rPr lang="en-US" sz="3600" i="1" kern="1200" dirty="0">
                <a:solidFill>
                  <a:srgbClr val="FFFFFF"/>
                </a:solidFill>
                <a:latin typeface="+mj-lt"/>
                <a:ea typeface="+mj-ea"/>
                <a:cs typeface="+mj-cs"/>
              </a:rPr>
              <a:t>- The constant ‘tug of war’</a:t>
            </a:r>
            <a:endParaRPr lang="en-US" sz="3600" kern="1200" dirty="0">
              <a:solidFill>
                <a:srgbClr val="FFFFFF"/>
              </a:solidFill>
              <a:latin typeface="+mj-lt"/>
              <a:ea typeface="+mj-ea"/>
              <a:cs typeface="+mj-cs"/>
            </a:endParaRPr>
          </a:p>
        </p:txBody>
      </p:sp>
      <p:graphicFrame>
        <p:nvGraphicFramePr>
          <p:cNvPr id="27" name="TextBox 6">
            <a:extLst>
              <a:ext uri="{FF2B5EF4-FFF2-40B4-BE49-F238E27FC236}">
                <a16:creationId xmlns:a16="http://schemas.microsoft.com/office/drawing/2014/main" id="{6C055D05-3C6B-4DA8-9945-754C26A8B781}"/>
              </a:ext>
            </a:extLst>
          </p:cNvPr>
          <p:cNvGraphicFramePr/>
          <p:nvPr/>
        </p:nvGraphicFramePr>
        <p:xfrm>
          <a:off x="1424904" y="2494450"/>
          <a:ext cx="9798299" cy="35631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9186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4" name="Straight Connector 6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Content Placeholder 2">
            <a:extLst>
              <a:ext uri="{FF2B5EF4-FFF2-40B4-BE49-F238E27FC236}">
                <a16:creationId xmlns:a16="http://schemas.microsoft.com/office/drawing/2014/main" id="{ADDB7BA3-C3C8-4802-98E6-1DC727A516EA}"/>
              </a:ext>
            </a:extLst>
          </p:cNvPr>
          <p:cNvSpPr>
            <a:spLocks noGrp="1"/>
          </p:cNvSpPr>
          <p:nvPr>
            <p:ph idx="1"/>
          </p:nvPr>
        </p:nvSpPr>
        <p:spPr>
          <a:xfrm>
            <a:off x="1392667" y="2398957"/>
            <a:ext cx="9406666" cy="3526144"/>
          </a:xfrm>
        </p:spPr>
        <p:txBody>
          <a:bodyPr>
            <a:normAutofit/>
          </a:bodyPr>
          <a:lstStyle/>
          <a:p>
            <a:pPr marL="0" indent="0">
              <a:buNone/>
            </a:pPr>
            <a:r>
              <a:rPr lang="en-US" sz="1900" dirty="0">
                <a:solidFill>
                  <a:schemeClr val="bg1"/>
                </a:solidFill>
              </a:rPr>
              <a:t>DEMINERALIZATION: </a:t>
            </a:r>
            <a:r>
              <a:rPr lang="en-US" sz="1900" b="0" i="0" dirty="0">
                <a:solidFill>
                  <a:schemeClr val="bg1"/>
                </a:solidFill>
                <a:effectLst/>
                <a:latin typeface="Helvetica Neue"/>
              </a:rPr>
              <a:t> is the process of removing minerals in the form of mineral ions from dental tissues. ( loss of hydroxyapatite crystals )</a:t>
            </a:r>
          </a:p>
          <a:p>
            <a:pPr marL="0" indent="0">
              <a:buNone/>
            </a:pPr>
            <a:r>
              <a:rPr lang="en-US" sz="1900" dirty="0">
                <a:solidFill>
                  <a:schemeClr val="bg1"/>
                </a:solidFill>
                <a:latin typeface="Helvetica Neue"/>
              </a:rPr>
              <a:t>Etiology: Caries</a:t>
            </a:r>
          </a:p>
          <a:p>
            <a:pPr marL="0" indent="0">
              <a:buNone/>
            </a:pPr>
            <a:r>
              <a:rPr lang="en-US" sz="1900" dirty="0">
                <a:solidFill>
                  <a:schemeClr val="bg1"/>
                </a:solidFill>
                <a:latin typeface="Helvetica Neue"/>
              </a:rPr>
              <a:t>               Bleaching</a:t>
            </a:r>
          </a:p>
          <a:p>
            <a:pPr marL="0" indent="0">
              <a:buNone/>
            </a:pPr>
            <a:r>
              <a:rPr lang="en-US" sz="1900" dirty="0">
                <a:solidFill>
                  <a:schemeClr val="bg1"/>
                </a:solidFill>
                <a:latin typeface="Helvetica Neue"/>
              </a:rPr>
              <a:t>               Acid etching</a:t>
            </a:r>
          </a:p>
          <a:p>
            <a:pPr marL="0" indent="0">
              <a:buNone/>
            </a:pPr>
            <a:r>
              <a:rPr lang="en-US" sz="1900" dirty="0">
                <a:solidFill>
                  <a:schemeClr val="bg1"/>
                </a:solidFill>
                <a:latin typeface="Helvetica Neue"/>
              </a:rPr>
              <a:t>               Erosion</a:t>
            </a:r>
          </a:p>
          <a:p>
            <a:pPr marL="0" indent="0">
              <a:buNone/>
            </a:pPr>
            <a:r>
              <a:rPr lang="en-US" sz="1900" dirty="0">
                <a:solidFill>
                  <a:schemeClr val="bg1"/>
                </a:solidFill>
                <a:latin typeface="Helvetica Neue"/>
              </a:rPr>
              <a:t>               Usage of acidic cements </a:t>
            </a:r>
            <a:endParaRPr lang="en-US" sz="1900" b="0" i="0" dirty="0">
              <a:solidFill>
                <a:schemeClr val="bg1"/>
              </a:solidFill>
              <a:effectLst/>
              <a:latin typeface="Helvetica Neue"/>
            </a:endParaRPr>
          </a:p>
          <a:p>
            <a:pPr marL="0" indent="0">
              <a:buNone/>
            </a:pPr>
            <a:r>
              <a:rPr lang="en-US" sz="1900" dirty="0">
                <a:solidFill>
                  <a:schemeClr val="bg1"/>
                </a:solidFill>
                <a:latin typeface="Helvetica Neue"/>
              </a:rPr>
              <a:t>REMINERALIZATION:</a:t>
            </a:r>
            <a:r>
              <a:rPr lang="en-US" sz="1900" b="0" i="0" dirty="0">
                <a:solidFill>
                  <a:schemeClr val="bg1"/>
                </a:solidFill>
                <a:effectLst/>
                <a:latin typeface="Helvetica Neue"/>
              </a:rPr>
              <a:t> is defined as the process whereby calcium and phosphate ions are supplied from a source external to the tooth to promote ion deposition into crystal voids in demineralized enamel to produce net mineral gain</a:t>
            </a:r>
            <a:endParaRPr lang="en-IN" sz="1900" dirty="0">
              <a:solidFill>
                <a:schemeClr val="bg1"/>
              </a:solidFill>
            </a:endParaRPr>
          </a:p>
        </p:txBody>
      </p:sp>
      <p:sp>
        <p:nvSpPr>
          <p:cNvPr id="63" name="Rectangle 6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4" name="Ink 3">
                <a:extLst>
                  <a:ext uri="{FF2B5EF4-FFF2-40B4-BE49-F238E27FC236}">
                    <a16:creationId xmlns:a16="http://schemas.microsoft.com/office/drawing/2014/main" id="{2F7496B1-65A5-4EC3-BFE2-3D1681EC9E52}"/>
                  </a:ext>
                </a:extLst>
              </p14:cNvPr>
              <p14:cNvContentPartPr/>
              <p14:nvPr/>
            </p14:nvContentPartPr>
            <p14:xfrm>
              <a:off x="3361625" y="-352246"/>
              <a:ext cx="360" cy="360"/>
            </p14:xfrm>
          </p:contentPart>
        </mc:Choice>
        <mc:Fallback xmlns="">
          <p:pic>
            <p:nvPicPr>
              <p:cNvPr id="4" name="Ink 3">
                <a:extLst>
                  <a:ext uri="{FF2B5EF4-FFF2-40B4-BE49-F238E27FC236}">
                    <a16:creationId xmlns:a16="http://schemas.microsoft.com/office/drawing/2014/main" id="{2F7496B1-65A5-4EC3-BFE2-3D1681EC9E52}"/>
                  </a:ext>
                </a:extLst>
              </p:cNvPr>
              <p:cNvPicPr/>
              <p:nvPr/>
            </p:nvPicPr>
            <p:blipFill>
              <a:blip r:embed="rId3"/>
              <a:stretch>
                <a:fillRect/>
              </a:stretch>
            </p:blipFill>
            <p:spPr>
              <a:xfrm>
                <a:off x="3343625" y="-370246"/>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5" name="Ink 4">
                <a:extLst>
                  <a:ext uri="{FF2B5EF4-FFF2-40B4-BE49-F238E27FC236}">
                    <a16:creationId xmlns:a16="http://schemas.microsoft.com/office/drawing/2014/main" id="{1634547E-A6FC-4169-9F78-3E918A37F774}"/>
                  </a:ext>
                </a:extLst>
              </p14:cNvPr>
              <p14:cNvContentPartPr/>
              <p14:nvPr/>
            </p14:nvContentPartPr>
            <p14:xfrm>
              <a:off x="2685185" y="426794"/>
              <a:ext cx="340560" cy="968040"/>
            </p14:xfrm>
          </p:contentPart>
        </mc:Choice>
        <mc:Fallback xmlns="">
          <p:pic>
            <p:nvPicPr>
              <p:cNvPr id="5" name="Ink 4">
                <a:extLst>
                  <a:ext uri="{FF2B5EF4-FFF2-40B4-BE49-F238E27FC236}">
                    <a16:creationId xmlns:a16="http://schemas.microsoft.com/office/drawing/2014/main" id="{1634547E-A6FC-4169-9F78-3E918A37F774}"/>
                  </a:ext>
                </a:extLst>
              </p:cNvPr>
              <p:cNvPicPr/>
              <p:nvPr/>
            </p:nvPicPr>
            <p:blipFill>
              <a:blip r:embed="rId5"/>
              <a:stretch>
                <a:fillRect/>
              </a:stretch>
            </p:blipFill>
            <p:spPr>
              <a:xfrm>
                <a:off x="2667185" y="408794"/>
                <a:ext cx="376200" cy="1003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100D7F9B-871D-433C-A145-D87AF76A7B83}"/>
                  </a:ext>
                </a:extLst>
              </p14:cNvPr>
              <p14:cNvContentPartPr/>
              <p14:nvPr/>
            </p14:nvContentPartPr>
            <p14:xfrm>
              <a:off x="3094505" y="709754"/>
              <a:ext cx="309600" cy="540000"/>
            </p14:xfrm>
          </p:contentPart>
        </mc:Choice>
        <mc:Fallback xmlns="">
          <p:pic>
            <p:nvPicPr>
              <p:cNvPr id="7" name="Ink 6">
                <a:extLst>
                  <a:ext uri="{FF2B5EF4-FFF2-40B4-BE49-F238E27FC236}">
                    <a16:creationId xmlns:a16="http://schemas.microsoft.com/office/drawing/2014/main" id="{100D7F9B-871D-433C-A145-D87AF76A7B83}"/>
                  </a:ext>
                </a:extLst>
              </p:cNvPr>
              <p:cNvPicPr/>
              <p:nvPr/>
            </p:nvPicPr>
            <p:blipFill>
              <a:blip r:embed="rId7"/>
              <a:stretch>
                <a:fillRect/>
              </a:stretch>
            </p:blipFill>
            <p:spPr>
              <a:xfrm>
                <a:off x="3076865" y="691754"/>
                <a:ext cx="345240" cy="575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9" name="Ink 8">
                <a:extLst>
                  <a:ext uri="{FF2B5EF4-FFF2-40B4-BE49-F238E27FC236}">
                    <a16:creationId xmlns:a16="http://schemas.microsoft.com/office/drawing/2014/main" id="{88016C5E-04E8-4539-AD3B-47AC67960AA9}"/>
                  </a:ext>
                </a:extLst>
              </p14:cNvPr>
              <p14:cNvContentPartPr/>
              <p14:nvPr/>
            </p14:nvContentPartPr>
            <p14:xfrm>
              <a:off x="3529745" y="716954"/>
              <a:ext cx="353880" cy="564120"/>
            </p14:xfrm>
          </p:contentPart>
        </mc:Choice>
        <mc:Fallback xmlns="">
          <p:pic>
            <p:nvPicPr>
              <p:cNvPr id="9" name="Ink 8">
                <a:extLst>
                  <a:ext uri="{FF2B5EF4-FFF2-40B4-BE49-F238E27FC236}">
                    <a16:creationId xmlns:a16="http://schemas.microsoft.com/office/drawing/2014/main" id="{88016C5E-04E8-4539-AD3B-47AC67960AA9}"/>
                  </a:ext>
                </a:extLst>
              </p:cNvPr>
              <p:cNvPicPr/>
              <p:nvPr/>
            </p:nvPicPr>
            <p:blipFill>
              <a:blip r:embed="rId9"/>
              <a:stretch>
                <a:fillRect/>
              </a:stretch>
            </p:blipFill>
            <p:spPr>
              <a:xfrm>
                <a:off x="3511745" y="698954"/>
                <a:ext cx="389520" cy="599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8" name="Ink 27">
                <a:extLst>
                  <a:ext uri="{FF2B5EF4-FFF2-40B4-BE49-F238E27FC236}">
                    <a16:creationId xmlns:a16="http://schemas.microsoft.com/office/drawing/2014/main" id="{8C0A0743-E91E-4358-8F87-8A4C74E45DC1}"/>
                  </a:ext>
                </a:extLst>
              </p14:cNvPr>
              <p14:cNvContentPartPr/>
              <p14:nvPr/>
            </p14:nvContentPartPr>
            <p14:xfrm>
              <a:off x="4051025" y="660434"/>
              <a:ext cx="14760" cy="659880"/>
            </p14:xfrm>
          </p:contentPart>
        </mc:Choice>
        <mc:Fallback xmlns="">
          <p:pic>
            <p:nvPicPr>
              <p:cNvPr id="28" name="Ink 27">
                <a:extLst>
                  <a:ext uri="{FF2B5EF4-FFF2-40B4-BE49-F238E27FC236}">
                    <a16:creationId xmlns:a16="http://schemas.microsoft.com/office/drawing/2014/main" id="{8C0A0743-E91E-4358-8F87-8A4C74E45DC1}"/>
                  </a:ext>
                </a:extLst>
              </p:cNvPr>
              <p:cNvPicPr/>
              <p:nvPr/>
            </p:nvPicPr>
            <p:blipFill>
              <a:blip r:embed="rId11"/>
              <a:stretch>
                <a:fillRect/>
              </a:stretch>
            </p:blipFill>
            <p:spPr>
              <a:xfrm>
                <a:off x="4033385" y="642794"/>
                <a:ext cx="50400" cy="695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32" name="Ink 31">
                <a:extLst>
                  <a:ext uri="{FF2B5EF4-FFF2-40B4-BE49-F238E27FC236}">
                    <a16:creationId xmlns:a16="http://schemas.microsoft.com/office/drawing/2014/main" id="{8F9A9802-3FF4-40E6-9A85-936E1CB3663A}"/>
                  </a:ext>
                </a:extLst>
              </p14:cNvPr>
              <p14:cNvContentPartPr/>
              <p14:nvPr/>
            </p14:nvContentPartPr>
            <p14:xfrm>
              <a:off x="4261625" y="604634"/>
              <a:ext cx="450720" cy="732600"/>
            </p14:xfrm>
          </p:contentPart>
        </mc:Choice>
        <mc:Fallback xmlns="">
          <p:pic>
            <p:nvPicPr>
              <p:cNvPr id="32" name="Ink 31">
                <a:extLst>
                  <a:ext uri="{FF2B5EF4-FFF2-40B4-BE49-F238E27FC236}">
                    <a16:creationId xmlns:a16="http://schemas.microsoft.com/office/drawing/2014/main" id="{8F9A9802-3FF4-40E6-9A85-936E1CB3663A}"/>
                  </a:ext>
                </a:extLst>
              </p:cNvPr>
              <p:cNvPicPr/>
              <p:nvPr/>
            </p:nvPicPr>
            <p:blipFill>
              <a:blip r:embed="rId13"/>
              <a:stretch>
                <a:fillRect/>
              </a:stretch>
            </p:blipFill>
            <p:spPr>
              <a:xfrm>
                <a:off x="4243625" y="586994"/>
                <a:ext cx="486360" cy="768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35" name="Ink 34">
                <a:extLst>
                  <a:ext uri="{FF2B5EF4-FFF2-40B4-BE49-F238E27FC236}">
                    <a16:creationId xmlns:a16="http://schemas.microsoft.com/office/drawing/2014/main" id="{5D2076E5-58D6-4399-BBA5-8CA5D6BE033F}"/>
                  </a:ext>
                </a:extLst>
              </p14:cNvPr>
              <p14:cNvContentPartPr/>
              <p14:nvPr/>
            </p14:nvContentPartPr>
            <p14:xfrm>
              <a:off x="4861385" y="604634"/>
              <a:ext cx="6120" cy="653760"/>
            </p14:xfrm>
          </p:contentPart>
        </mc:Choice>
        <mc:Fallback xmlns="">
          <p:pic>
            <p:nvPicPr>
              <p:cNvPr id="35" name="Ink 34">
                <a:extLst>
                  <a:ext uri="{FF2B5EF4-FFF2-40B4-BE49-F238E27FC236}">
                    <a16:creationId xmlns:a16="http://schemas.microsoft.com/office/drawing/2014/main" id="{5D2076E5-58D6-4399-BBA5-8CA5D6BE033F}"/>
                  </a:ext>
                </a:extLst>
              </p:cNvPr>
              <p:cNvPicPr/>
              <p:nvPr/>
            </p:nvPicPr>
            <p:blipFill>
              <a:blip r:embed="rId15"/>
              <a:stretch>
                <a:fillRect/>
              </a:stretch>
            </p:blipFill>
            <p:spPr>
              <a:xfrm>
                <a:off x="4843745" y="586994"/>
                <a:ext cx="41760" cy="689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39" name="Ink 38">
                <a:extLst>
                  <a:ext uri="{FF2B5EF4-FFF2-40B4-BE49-F238E27FC236}">
                    <a16:creationId xmlns:a16="http://schemas.microsoft.com/office/drawing/2014/main" id="{584EC6C2-4376-4611-A022-0A4266953FE8}"/>
                  </a:ext>
                </a:extLst>
              </p14:cNvPr>
              <p14:cNvContentPartPr/>
              <p14:nvPr/>
            </p14:nvContentPartPr>
            <p14:xfrm>
              <a:off x="4824665" y="871754"/>
              <a:ext cx="265680" cy="15480"/>
            </p14:xfrm>
          </p:contentPart>
        </mc:Choice>
        <mc:Fallback xmlns="">
          <p:pic>
            <p:nvPicPr>
              <p:cNvPr id="39" name="Ink 38">
                <a:extLst>
                  <a:ext uri="{FF2B5EF4-FFF2-40B4-BE49-F238E27FC236}">
                    <a16:creationId xmlns:a16="http://schemas.microsoft.com/office/drawing/2014/main" id="{584EC6C2-4376-4611-A022-0A4266953FE8}"/>
                  </a:ext>
                </a:extLst>
              </p:cNvPr>
              <p:cNvPicPr/>
              <p:nvPr/>
            </p:nvPicPr>
            <p:blipFill>
              <a:blip r:embed="rId17"/>
              <a:stretch>
                <a:fillRect/>
              </a:stretch>
            </p:blipFill>
            <p:spPr>
              <a:xfrm>
                <a:off x="4807025" y="853754"/>
                <a:ext cx="301320" cy="51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42" name="Ink 41">
                <a:extLst>
                  <a:ext uri="{FF2B5EF4-FFF2-40B4-BE49-F238E27FC236}">
                    <a16:creationId xmlns:a16="http://schemas.microsoft.com/office/drawing/2014/main" id="{17F12B74-A5A2-41AB-B085-8D7EA9846C09}"/>
                  </a:ext>
                </a:extLst>
              </p14:cNvPr>
              <p14:cNvContentPartPr/>
              <p14:nvPr/>
            </p14:nvContentPartPr>
            <p14:xfrm>
              <a:off x="5162345" y="618314"/>
              <a:ext cx="360" cy="673920"/>
            </p14:xfrm>
          </p:contentPart>
        </mc:Choice>
        <mc:Fallback xmlns="">
          <p:pic>
            <p:nvPicPr>
              <p:cNvPr id="42" name="Ink 41">
                <a:extLst>
                  <a:ext uri="{FF2B5EF4-FFF2-40B4-BE49-F238E27FC236}">
                    <a16:creationId xmlns:a16="http://schemas.microsoft.com/office/drawing/2014/main" id="{17F12B74-A5A2-41AB-B085-8D7EA9846C09}"/>
                  </a:ext>
                </a:extLst>
              </p:cNvPr>
              <p:cNvPicPr/>
              <p:nvPr/>
            </p:nvPicPr>
            <p:blipFill>
              <a:blip r:embed="rId19"/>
              <a:stretch>
                <a:fillRect/>
              </a:stretch>
            </p:blipFill>
            <p:spPr>
              <a:xfrm>
                <a:off x="5144705" y="600674"/>
                <a:ext cx="36000" cy="709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46" name="Ink 45">
                <a:extLst>
                  <a:ext uri="{FF2B5EF4-FFF2-40B4-BE49-F238E27FC236}">
                    <a16:creationId xmlns:a16="http://schemas.microsoft.com/office/drawing/2014/main" id="{11162981-53A4-4CAF-AC1E-AEA396653B88}"/>
                  </a:ext>
                </a:extLst>
              </p14:cNvPr>
              <p14:cNvContentPartPr/>
              <p14:nvPr/>
            </p14:nvContentPartPr>
            <p14:xfrm>
              <a:off x="5429825" y="562154"/>
              <a:ext cx="360" cy="702000"/>
            </p14:xfrm>
          </p:contentPart>
        </mc:Choice>
        <mc:Fallback xmlns="">
          <p:pic>
            <p:nvPicPr>
              <p:cNvPr id="46" name="Ink 45">
                <a:extLst>
                  <a:ext uri="{FF2B5EF4-FFF2-40B4-BE49-F238E27FC236}">
                    <a16:creationId xmlns:a16="http://schemas.microsoft.com/office/drawing/2014/main" id="{11162981-53A4-4CAF-AC1E-AEA396653B88}"/>
                  </a:ext>
                </a:extLst>
              </p:cNvPr>
              <p:cNvPicPr/>
              <p:nvPr/>
            </p:nvPicPr>
            <p:blipFill>
              <a:blip r:embed="rId21"/>
              <a:stretch>
                <a:fillRect/>
              </a:stretch>
            </p:blipFill>
            <p:spPr>
              <a:xfrm>
                <a:off x="5411825" y="544154"/>
                <a:ext cx="36000" cy="737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51" name="Ink 50">
                <a:extLst>
                  <a:ext uri="{FF2B5EF4-FFF2-40B4-BE49-F238E27FC236}">
                    <a16:creationId xmlns:a16="http://schemas.microsoft.com/office/drawing/2014/main" id="{EBF89C94-AD8F-4789-B40C-F046F10E6572}"/>
                  </a:ext>
                </a:extLst>
              </p14:cNvPr>
              <p14:cNvContentPartPr/>
              <p14:nvPr/>
            </p14:nvContentPartPr>
            <p14:xfrm>
              <a:off x="5148665" y="463874"/>
              <a:ext cx="592200" cy="57240"/>
            </p14:xfrm>
          </p:contentPart>
        </mc:Choice>
        <mc:Fallback xmlns="">
          <p:pic>
            <p:nvPicPr>
              <p:cNvPr id="51" name="Ink 50">
                <a:extLst>
                  <a:ext uri="{FF2B5EF4-FFF2-40B4-BE49-F238E27FC236}">
                    <a16:creationId xmlns:a16="http://schemas.microsoft.com/office/drawing/2014/main" id="{EBF89C94-AD8F-4789-B40C-F046F10E6572}"/>
                  </a:ext>
                </a:extLst>
              </p:cNvPr>
              <p:cNvPicPr/>
              <p:nvPr/>
            </p:nvPicPr>
            <p:blipFill>
              <a:blip r:embed="rId23"/>
              <a:stretch>
                <a:fillRect/>
              </a:stretch>
            </p:blipFill>
            <p:spPr>
              <a:xfrm>
                <a:off x="5130665" y="445874"/>
                <a:ext cx="627840" cy="92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58" name="Ink 57">
                <a:extLst>
                  <a:ext uri="{FF2B5EF4-FFF2-40B4-BE49-F238E27FC236}">
                    <a16:creationId xmlns:a16="http://schemas.microsoft.com/office/drawing/2014/main" id="{E2582C1E-2A09-435C-9CE3-1678B753B6F3}"/>
                  </a:ext>
                </a:extLst>
              </p14:cNvPr>
              <p14:cNvContentPartPr/>
              <p14:nvPr/>
            </p14:nvContentPartPr>
            <p14:xfrm>
              <a:off x="5331545" y="-436486"/>
              <a:ext cx="360" cy="360"/>
            </p14:xfrm>
          </p:contentPart>
        </mc:Choice>
        <mc:Fallback xmlns="">
          <p:pic>
            <p:nvPicPr>
              <p:cNvPr id="58" name="Ink 57">
                <a:extLst>
                  <a:ext uri="{FF2B5EF4-FFF2-40B4-BE49-F238E27FC236}">
                    <a16:creationId xmlns:a16="http://schemas.microsoft.com/office/drawing/2014/main" id="{E2582C1E-2A09-435C-9CE3-1678B753B6F3}"/>
                  </a:ext>
                </a:extLst>
              </p:cNvPr>
              <p:cNvPicPr/>
              <p:nvPr/>
            </p:nvPicPr>
            <p:blipFill>
              <a:blip r:embed="rId25"/>
              <a:stretch>
                <a:fillRect/>
              </a:stretch>
            </p:blipFill>
            <p:spPr>
              <a:xfrm>
                <a:off x="5268545" y="-499126"/>
                <a:ext cx="126000" cy="126000"/>
              </a:xfrm>
              <a:prstGeom prst="rect">
                <a:avLst/>
              </a:prstGeom>
            </p:spPr>
          </p:pic>
        </mc:Fallback>
      </mc:AlternateContent>
      <p:grpSp>
        <p:nvGrpSpPr>
          <p:cNvPr id="75" name="Group 74">
            <a:extLst>
              <a:ext uri="{FF2B5EF4-FFF2-40B4-BE49-F238E27FC236}">
                <a16:creationId xmlns:a16="http://schemas.microsoft.com/office/drawing/2014/main" id="{FCD8CFC4-D2A5-4B13-90AD-CE1A5001D9A1}"/>
              </a:ext>
            </a:extLst>
          </p:cNvPr>
          <p:cNvGrpSpPr/>
          <p:nvPr/>
        </p:nvGrpSpPr>
        <p:grpSpPr>
          <a:xfrm>
            <a:off x="5837705" y="1026775"/>
            <a:ext cx="478800" cy="360"/>
            <a:chOff x="5837705" y="1026775"/>
            <a:chExt cx="478800" cy="360"/>
          </a:xfrm>
        </p:grpSpPr>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71" name="Ink 70">
                  <a:extLst>
                    <a:ext uri="{FF2B5EF4-FFF2-40B4-BE49-F238E27FC236}">
                      <a16:creationId xmlns:a16="http://schemas.microsoft.com/office/drawing/2014/main" id="{A2A0C95E-0F09-493E-9021-E9E53F9779C9}"/>
                    </a:ext>
                  </a:extLst>
                </p14:cNvPr>
                <p14:cNvContentPartPr/>
                <p14:nvPr/>
              </p14:nvContentPartPr>
              <p14:xfrm>
                <a:off x="5837705" y="1026775"/>
                <a:ext cx="360" cy="360"/>
              </p14:xfrm>
            </p:contentPart>
          </mc:Choice>
          <mc:Fallback xmlns="">
            <p:pic>
              <p:nvPicPr>
                <p:cNvPr id="71" name="Ink 70">
                  <a:extLst>
                    <a:ext uri="{FF2B5EF4-FFF2-40B4-BE49-F238E27FC236}">
                      <a16:creationId xmlns:a16="http://schemas.microsoft.com/office/drawing/2014/main" id="{A2A0C95E-0F09-493E-9021-E9E53F9779C9}"/>
                    </a:ext>
                  </a:extLst>
                </p:cNvPr>
                <p:cNvPicPr/>
                <p:nvPr/>
              </p:nvPicPr>
              <p:blipFill>
                <a:blip r:embed="rId27"/>
                <a:stretch>
                  <a:fillRect/>
                </a:stretch>
              </p:blipFill>
              <p:spPr>
                <a:xfrm>
                  <a:off x="5774705" y="9637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72" name="Ink 71">
                  <a:extLst>
                    <a:ext uri="{FF2B5EF4-FFF2-40B4-BE49-F238E27FC236}">
                      <a16:creationId xmlns:a16="http://schemas.microsoft.com/office/drawing/2014/main" id="{C42FBB70-D6B1-4F24-AC93-CEB2E91B862E}"/>
                    </a:ext>
                  </a:extLst>
                </p14:cNvPr>
                <p14:cNvContentPartPr/>
                <p14:nvPr/>
              </p14:nvContentPartPr>
              <p14:xfrm>
                <a:off x="6062345" y="1026775"/>
                <a:ext cx="360" cy="360"/>
              </p14:xfrm>
            </p:contentPart>
          </mc:Choice>
          <mc:Fallback xmlns="">
            <p:pic>
              <p:nvPicPr>
                <p:cNvPr id="72" name="Ink 71">
                  <a:extLst>
                    <a:ext uri="{FF2B5EF4-FFF2-40B4-BE49-F238E27FC236}">
                      <a16:creationId xmlns:a16="http://schemas.microsoft.com/office/drawing/2014/main" id="{C42FBB70-D6B1-4F24-AC93-CEB2E91B862E}"/>
                    </a:ext>
                  </a:extLst>
                </p:cNvPr>
                <p:cNvPicPr/>
                <p:nvPr/>
              </p:nvPicPr>
              <p:blipFill>
                <a:blip r:embed="rId29"/>
                <a:stretch>
                  <a:fillRect/>
                </a:stretch>
              </p:blipFill>
              <p:spPr>
                <a:xfrm>
                  <a:off x="5999705" y="9637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74" name="Ink 73">
                  <a:extLst>
                    <a:ext uri="{FF2B5EF4-FFF2-40B4-BE49-F238E27FC236}">
                      <a16:creationId xmlns:a16="http://schemas.microsoft.com/office/drawing/2014/main" id="{C70AF714-25AD-4E3D-AC30-CEE1AA4DF600}"/>
                    </a:ext>
                  </a:extLst>
                </p14:cNvPr>
                <p14:cNvContentPartPr/>
                <p14:nvPr/>
              </p14:nvContentPartPr>
              <p14:xfrm>
                <a:off x="6316145" y="1026775"/>
                <a:ext cx="360" cy="360"/>
              </p14:xfrm>
            </p:contentPart>
          </mc:Choice>
          <mc:Fallback xmlns="">
            <p:pic>
              <p:nvPicPr>
                <p:cNvPr id="74" name="Ink 73">
                  <a:extLst>
                    <a:ext uri="{FF2B5EF4-FFF2-40B4-BE49-F238E27FC236}">
                      <a16:creationId xmlns:a16="http://schemas.microsoft.com/office/drawing/2014/main" id="{C70AF714-25AD-4E3D-AC30-CEE1AA4DF600}"/>
                    </a:ext>
                  </a:extLst>
                </p:cNvPr>
                <p:cNvPicPr/>
                <p:nvPr/>
              </p:nvPicPr>
              <p:blipFill>
                <a:blip r:embed="rId31"/>
                <a:stretch>
                  <a:fillRect/>
                </a:stretch>
              </p:blipFill>
              <p:spPr>
                <a:xfrm>
                  <a:off x="6253145" y="963775"/>
                  <a:ext cx="126000" cy="126000"/>
                </a:xfrm>
                <a:prstGeom prst="rect">
                  <a:avLst/>
                </a:prstGeom>
              </p:spPr>
            </p:pic>
          </mc:Fallback>
        </mc:AlternateContent>
      </p:grpSp>
    </p:spTree>
    <p:extLst>
      <p:ext uri="{BB962C8B-B14F-4D97-AF65-F5344CB8AC3E}">
        <p14:creationId xmlns:p14="http://schemas.microsoft.com/office/powerpoint/2010/main" val="819643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E3E6-8EAE-4710-9F57-F6C7CC816FFC}"/>
              </a:ext>
            </a:extLst>
          </p:cNvPr>
          <p:cNvSpPr>
            <a:spLocks noGrp="1"/>
          </p:cNvSpPr>
          <p:nvPr>
            <p:ph type="title"/>
          </p:nvPr>
        </p:nvSpPr>
        <p:spPr/>
        <p:txBody>
          <a:bodyPr/>
          <a:lstStyle/>
          <a:p>
            <a:r>
              <a:rPr lang="en-US" dirty="0"/>
              <a:t>MECHANISM OF DEMINERALIZATION</a:t>
            </a:r>
            <a:endParaRPr lang="en-IN" dirty="0"/>
          </a:p>
        </p:txBody>
      </p:sp>
      <p:sp>
        <p:nvSpPr>
          <p:cNvPr id="3" name="Content Placeholder 2">
            <a:extLst>
              <a:ext uri="{FF2B5EF4-FFF2-40B4-BE49-F238E27FC236}">
                <a16:creationId xmlns:a16="http://schemas.microsoft.com/office/drawing/2014/main" id="{A8ED920A-6EA9-4053-8628-DD6026D22BEB}"/>
              </a:ext>
            </a:extLst>
          </p:cNvPr>
          <p:cNvSpPr>
            <a:spLocks noGrp="1"/>
          </p:cNvSpPr>
          <p:nvPr>
            <p:ph idx="1"/>
          </p:nvPr>
        </p:nvSpPr>
        <p:spPr/>
        <p:txBody>
          <a:bodyPr>
            <a:normAutofit/>
          </a:bodyPr>
          <a:lstStyle/>
          <a:p>
            <a:r>
              <a:rPr lang="en-US" sz="1100" b="0" i="0" dirty="0">
                <a:solidFill>
                  <a:srgbClr val="3B3835"/>
                </a:solidFill>
                <a:effectLst/>
                <a:latin typeface="Helvetica Neue"/>
              </a:rPr>
              <a:t>The mineral component of enamel, dentine, and cementum is hydroxy­apatite (HA) = Ca</a:t>
            </a:r>
            <a:r>
              <a:rPr lang="en-US" sz="1100" b="0" i="0" baseline="-25000" dirty="0">
                <a:solidFill>
                  <a:srgbClr val="3B3835"/>
                </a:solidFill>
                <a:effectLst/>
                <a:latin typeface="Helvetica Neue"/>
              </a:rPr>
              <a:t>10</a:t>
            </a:r>
            <a:r>
              <a:rPr lang="en-US" sz="1100" b="0" i="0" dirty="0">
                <a:solidFill>
                  <a:srgbClr val="3B3835"/>
                </a:solidFill>
                <a:effectLst/>
                <a:latin typeface="Helvetica Neue"/>
              </a:rPr>
              <a:t>(</a:t>
            </a:r>
            <a:r>
              <a:rPr lang="en-US" sz="1100" dirty="0">
                <a:solidFill>
                  <a:srgbClr val="3B3835"/>
                </a:solidFill>
                <a:latin typeface="Helvetica Neue"/>
              </a:rPr>
              <a:t>PO</a:t>
            </a:r>
            <a:r>
              <a:rPr lang="en-US" sz="1100" baseline="-25000" dirty="0">
                <a:solidFill>
                  <a:srgbClr val="3B3835"/>
                </a:solidFill>
                <a:latin typeface="Helvetica Neue"/>
              </a:rPr>
              <a:t>4</a:t>
            </a:r>
            <a:r>
              <a:rPr lang="en-US" sz="1100" b="0" i="0" dirty="0">
                <a:solidFill>
                  <a:srgbClr val="3B3835"/>
                </a:solidFill>
                <a:effectLst/>
                <a:latin typeface="Helvetica Neue"/>
              </a:rPr>
              <a:t>)</a:t>
            </a:r>
            <a:r>
              <a:rPr lang="en-US" sz="1100" b="0" i="0" baseline="-25000" dirty="0">
                <a:solidFill>
                  <a:srgbClr val="3B3835"/>
                </a:solidFill>
                <a:effectLst/>
                <a:latin typeface="Helvetica Neue"/>
              </a:rPr>
              <a:t>6</a:t>
            </a:r>
            <a:r>
              <a:rPr lang="en-US" sz="1100" b="0" i="0" dirty="0">
                <a:solidFill>
                  <a:srgbClr val="3B3835"/>
                </a:solidFill>
                <a:effectLst/>
                <a:latin typeface="Helvetica Neue"/>
              </a:rPr>
              <a:t> (OH)</a:t>
            </a:r>
            <a:r>
              <a:rPr lang="en-US" sz="1100" b="0" i="0" baseline="-25000" dirty="0">
                <a:solidFill>
                  <a:srgbClr val="3B3835"/>
                </a:solidFill>
                <a:effectLst/>
                <a:latin typeface="Helvetica Neue"/>
              </a:rPr>
              <a:t>2</a:t>
            </a:r>
            <a:r>
              <a:rPr lang="en-US" sz="1100" b="0" i="0" dirty="0">
                <a:solidFill>
                  <a:srgbClr val="3B3835"/>
                </a:solidFill>
                <a:effectLst/>
                <a:latin typeface="Helvetica Neue"/>
              </a:rPr>
              <a:t> </a:t>
            </a:r>
          </a:p>
          <a:p>
            <a:r>
              <a:rPr lang="en-US" sz="1100" b="0" i="0" dirty="0">
                <a:solidFill>
                  <a:srgbClr val="3B3835"/>
                </a:solidFill>
                <a:effectLst/>
                <a:latin typeface="Helvetica Neue"/>
              </a:rPr>
              <a:t>In a neutral environment, HA is in equilibrium with the local environment (saliva) which is saturated with Ca2+ and (P04)3- ions </a:t>
            </a:r>
          </a:p>
          <a:p>
            <a:r>
              <a:rPr lang="en-US" sz="1100" dirty="0">
                <a:solidFill>
                  <a:srgbClr val="3B3835"/>
                </a:solidFill>
                <a:latin typeface="Helvetica Neue"/>
              </a:rPr>
              <a:t>D</a:t>
            </a:r>
            <a:r>
              <a:rPr lang="en-US" sz="1100" b="0" i="0" dirty="0">
                <a:solidFill>
                  <a:srgbClr val="3B3835"/>
                </a:solidFill>
                <a:effectLst/>
                <a:latin typeface="Helvetica Neue"/>
              </a:rPr>
              <a:t>emineralization of Ca, Po4 by organic acids produced by bacteria dwelling in biofilm. Diffusion of acid into the tooth.</a:t>
            </a:r>
          </a:p>
          <a:p>
            <a:r>
              <a:rPr lang="en-US" sz="1100" b="0" i="0" dirty="0">
                <a:solidFill>
                  <a:srgbClr val="3B3835"/>
                </a:solidFill>
                <a:effectLst/>
                <a:latin typeface="Helvetica Neue"/>
              </a:rPr>
              <a:t>HA is reactive to hydrogen ions at or below pH 5.5, H+ reacts preferentially with the phosphate groups immediately adjacent to the enamel crystal surface. The process can be described as conversion of (P04)</a:t>
            </a:r>
            <a:r>
              <a:rPr lang="en-US" sz="1100" b="0" i="0" baseline="30000" dirty="0">
                <a:solidFill>
                  <a:srgbClr val="3B3835"/>
                </a:solidFill>
                <a:effectLst/>
                <a:latin typeface="Helvetica Neue"/>
              </a:rPr>
              <a:t>-3  </a:t>
            </a:r>
            <a:r>
              <a:rPr lang="en-US" sz="1100" b="0" i="0" dirty="0">
                <a:solidFill>
                  <a:srgbClr val="3B3835"/>
                </a:solidFill>
                <a:effectLst/>
                <a:latin typeface="Helvetica Neue"/>
              </a:rPr>
              <a:t>to (HP04)</a:t>
            </a:r>
            <a:r>
              <a:rPr lang="en-US" sz="1100" baseline="30000" dirty="0">
                <a:solidFill>
                  <a:srgbClr val="3B3835"/>
                </a:solidFill>
                <a:latin typeface="Helvetica Neue"/>
              </a:rPr>
              <a:t>-2</a:t>
            </a:r>
            <a:r>
              <a:rPr lang="en-US" sz="1100" b="0" i="0" dirty="0">
                <a:solidFill>
                  <a:srgbClr val="3B3835"/>
                </a:solidFill>
                <a:effectLst/>
                <a:latin typeface="Helvetica Neue"/>
              </a:rPr>
              <a:t> • The (HP04)</a:t>
            </a:r>
            <a:r>
              <a:rPr lang="en-US" sz="1100" b="0" i="0" baseline="30000" dirty="0">
                <a:solidFill>
                  <a:srgbClr val="3B3835"/>
                </a:solidFill>
                <a:effectLst/>
                <a:latin typeface="Helvetica Neue"/>
              </a:rPr>
              <a:t>-2</a:t>
            </a:r>
            <a:r>
              <a:rPr lang="en-US" sz="1100" b="0" i="0" dirty="0">
                <a:solidFill>
                  <a:srgbClr val="3B3835"/>
                </a:solidFill>
                <a:effectLst/>
                <a:latin typeface="Helvetica Neue"/>
              </a:rPr>
              <a:t> is then not able to contribute to the normal HA equilibrium, and the HA crystal therefore dissolves</a:t>
            </a:r>
          </a:p>
          <a:p>
            <a:r>
              <a:rPr lang="en-US" sz="1100" b="0" i="0" dirty="0">
                <a:solidFill>
                  <a:srgbClr val="3B3835"/>
                </a:solidFill>
                <a:effectLst/>
                <a:latin typeface="Helvetica Neue"/>
              </a:rPr>
              <a:t>White spot lesion due to loss of subsurface enamel-loss of translucency</a:t>
            </a:r>
          </a:p>
          <a:p>
            <a:r>
              <a:rPr lang="en-US" sz="1100" dirty="0">
                <a:solidFill>
                  <a:srgbClr val="3B3835"/>
                </a:solidFill>
                <a:latin typeface="Helvetica Neue"/>
              </a:rPr>
              <a:t>P</a:t>
            </a:r>
            <a:r>
              <a:rPr lang="en-US" sz="1100" b="0" i="0" dirty="0">
                <a:solidFill>
                  <a:srgbClr val="3B3835"/>
                </a:solidFill>
                <a:effectLst/>
                <a:latin typeface="Helvetica Neue"/>
              </a:rPr>
              <a:t>resence of acquired pellicle slows the acid diffusion. </a:t>
            </a:r>
          </a:p>
          <a:p>
            <a:r>
              <a:rPr lang="en-US" sz="1100" b="0" i="0" dirty="0">
                <a:solidFill>
                  <a:srgbClr val="3B3835"/>
                </a:solidFill>
                <a:effectLst/>
                <a:latin typeface="Helvetica Neue"/>
              </a:rPr>
              <a:t>Diffusion of acids into the tooth; as enamel is a porous solid.</a:t>
            </a:r>
          </a:p>
          <a:p>
            <a:r>
              <a:rPr lang="en-US" sz="1100" dirty="0">
                <a:solidFill>
                  <a:srgbClr val="3B3835"/>
                </a:solidFill>
                <a:latin typeface="Helvetica Neue"/>
              </a:rPr>
              <a:t>C</a:t>
            </a:r>
            <a:r>
              <a:rPr lang="en-US" sz="1100" b="0" i="0" dirty="0">
                <a:solidFill>
                  <a:srgbClr val="3B3835"/>
                </a:solidFill>
                <a:effectLst/>
                <a:latin typeface="Helvetica Neue"/>
              </a:rPr>
              <a:t>arious enamel is more porous. </a:t>
            </a:r>
          </a:p>
          <a:p>
            <a:r>
              <a:rPr lang="en-US" sz="1100" dirty="0">
                <a:solidFill>
                  <a:srgbClr val="3B3835"/>
                </a:solidFill>
                <a:latin typeface="Helvetica Neue"/>
              </a:rPr>
              <a:t>H</a:t>
            </a:r>
            <a:r>
              <a:rPr lang="en-US" sz="1100" b="0" i="0" dirty="0">
                <a:solidFill>
                  <a:srgbClr val="3B3835"/>
                </a:solidFill>
                <a:effectLst/>
                <a:latin typeface="Helvetica Neue"/>
              </a:rPr>
              <a:t>igh pKa (weak acids)- acetate diffuse faster than a stronger acids. </a:t>
            </a:r>
          </a:p>
          <a:p>
            <a:r>
              <a:rPr lang="en-US" sz="1100" dirty="0">
                <a:solidFill>
                  <a:srgbClr val="3B3835"/>
                </a:solidFill>
                <a:latin typeface="Helvetica Neue"/>
              </a:rPr>
              <a:t>O</a:t>
            </a:r>
            <a:r>
              <a:rPr lang="en-US" sz="1100" b="0" i="0" dirty="0">
                <a:solidFill>
                  <a:srgbClr val="3B3835"/>
                </a:solidFill>
                <a:effectLst/>
                <a:latin typeface="Helvetica Neue"/>
              </a:rPr>
              <a:t>rganic acids in plaque fluids can be </a:t>
            </a:r>
            <a:r>
              <a:rPr lang="en-US" sz="1100" b="0" i="0" dirty="0">
                <a:solidFill>
                  <a:srgbClr val="FF0000"/>
                </a:solidFill>
                <a:effectLst/>
                <a:latin typeface="Helvetica Neue"/>
              </a:rPr>
              <a:t>dissociated</a:t>
            </a:r>
            <a:r>
              <a:rPr lang="en-US" sz="1100" b="0" i="0" dirty="0">
                <a:solidFill>
                  <a:srgbClr val="3B3835"/>
                </a:solidFill>
                <a:effectLst/>
                <a:latin typeface="Helvetica Neue"/>
              </a:rPr>
              <a:t> or </a:t>
            </a:r>
            <a:r>
              <a:rPr lang="en-US" sz="1100" b="0" i="0" dirty="0">
                <a:solidFill>
                  <a:srgbClr val="002060"/>
                </a:solidFill>
                <a:effectLst/>
                <a:latin typeface="Helvetica Neue"/>
              </a:rPr>
              <a:t>un dissociated</a:t>
            </a:r>
            <a:r>
              <a:rPr lang="en-US" sz="1100" b="0" i="0" dirty="0">
                <a:solidFill>
                  <a:srgbClr val="3B3835"/>
                </a:solidFill>
                <a:effectLst/>
                <a:latin typeface="Helvetica Neue"/>
              </a:rPr>
              <a:t>. </a:t>
            </a:r>
          </a:p>
          <a:p>
            <a:pPr marL="0" indent="0">
              <a:buNone/>
            </a:pPr>
            <a:r>
              <a:rPr lang="en-US" sz="1100" b="0" i="0" dirty="0">
                <a:solidFill>
                  <a:srgbClr val="3B3835"/>
                </a:solidFill>
                <a:effectLst/>
                <a:latin typeface="Helvetica Neue"/>
              </a:rPr>
              <a:t>         i) dissociated form attacks the enamel. </a:t>
            </a:r>
          </a:p>
          <a:p>
            <a:pPr marL="0" indent="0">
              <a:buNone/>
            </a:pPr>
            <a:r>
              <a:rPr lang="en-US" sz="1100" b="0" i="0" dirty="0">
                <a:solidFill>
                  <a:srgbClr val="3B3835"/>
                </a:solidFill>
                <a:effectLst/>
                <a:latin typeface="Helvetica Neue"/>
              </a:rPr>
              <a:t>         ii) undissociated form acts as reservoir for H+ </a:t>
            </a:r>
          </a:p>
          <a:p>
            <a:r>
              <a:rPr lang="en-US" sz="1100" b="0" i="0" dirty="0">
                <a:solidFill>
                  <a:srgbClr val="3B3835"/>
                </a:solidFill>
                <a:effectLst/>
                <a:latin typeface="Helvetica Neue"/>
              </a:rPr>
              <a:t>Enamel lamellae &amp; Prism sheath preferential pathway</a:t>
            </a:r>
            <a:endParaRPr lang="en-IN" sz="1800" dirty="0"/>
          </a:p>
        </p:txBody>
      </p:sp>
      <p:pic>
        <p:nvPicPr>
          <p:cNvPr id="5" name="Picture 4" descr="Diagram&#10;&#10;Description automatically generated">
            <a:extLst>
              <a:ext uri="{FF2B5EF4-FFF2-40B4-BE49-F238E27FC236}">
                <a16:creationId xmlns:a16="http://schemas.microsoft.com/office/drawing/2014/main" id="{002E29C5-1F70-4011-8D02-6681C0D6393E}"/>
              </a:ext>
            </a:extLst>
          </p:cNvPr>
          <p:cNvPicPr>
            <a:picLocks noChangeAspect="1"/>
          </p:cNvPicPr>
          <p:nvPr/>
        </p:nvPicPr>
        <p:blipFill rotWithShape="1">
          <a:blip r:embed="rId2">
            <a:extLst>
              <a:ext uri="{28A0092B-C50C-407E-A947-70E740481C1C}">
                <a14:useLocalDpi xmlns:a14="http://schemas.microsoft.com/office/drawing/2010/main" val="0"/>
              </a:ext>
            </a:extLst>
          </a:blip>
          <a:srcRect l="25269" t="9910" r="25115" b="33736"/>
          <a:stretch/>
        </p:blipFill>
        <p:spPr>
          <a:xfrm>
            <a:off x="7498081" y="3459700"/>
            <a:ext cx="3339452" cy="2132502"/>
          </a:xfrm>
          <a:prstGeom prst="rect">
            <a:avLst/>
          </a:prstGeom>
        </p:spPr>
      </p:pic>
    </p:spTree>
    <p:extLst>
      <p:ext uri="{BB962C8B-B14F-4D97-AF65-F5344CB8AC3E}">
        <p14:creationId xmlns:p14="http://schemas.microsoft.com/office/powerpoint/2010/main" val="2537754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AB24C-DDA0-426B-A8BB-85F19DCF7A1B}"/>
              </a:ext>
            </a:extLst>
          </p:cNvPr>
          <p:cNvSpPr>
            <a:spLocks noGrp="1"/>
          </p:cNvSpPr>
          <p:nvPr>
            <p:ph type="title"/>
          </p:nvPr>
        </p:nvSpPr>
        <p:spPr/>
        <p:txBody>
          <a:bodyPr>
            <a:normAutofit/>
          </a:bodyPr>
          <a:lstStyle/>
          <a:p>
            <a:r>
              <a:rPr lang="en-IN" sz="3200" dirty="0">
                <a:solidFill>
                  <a:srgbClr val="660066"/>
                </a:solidFill>
              </a:rPr>
              <a:t>DEMINERALIZATION        REMINERALIZATION</a:t>
            </a:r>
            <a:br>
              <a:rPr lang="en-IN" sz="3200" dirty="0">
                <a:solidFill>
                  <a:srgbClr val="660066"/>
                </a:solidFill>
              </a:rPr>
            </a:br>
            <a:r>
              <a:rPr lang="en-IN" sz="3200" i="1" dirty="0">
                <a:solidFill>
                  <a:srgbClr val="660066"/>
                </a:solidFill>
              </a:rPr>
              <a:t>Is it possible?</a:t>
            </a:r>
            <a:endParaRPr lang="en-IN" sz="3200" dirty="0">
              <a:solidFill>
                <a:srgbClr val="660066"/>
              </a:solidFill>
            </a:endParaRPr>
          </a:p>
        </p:txBody>
      </p:sp>
      <p:sp>
        <p:nvSpPr>
          <p:cNvPr id="3" name="Content Placeholder 2">
            <a:extLst>
              <a:ext uri="{FF2B5EF4-FFF2-40B4-BE49-F238E27FC236}">
                <a16:creationId xmlns:a16="http://schemas.microsoft.com/office/drawing/2014/main" id="{6A3A7B00-13C8-471C-9B6F-C141548FE126}"/>
              </a:ext>
            </a:extLst>
          </p:cNvPr>
          <p:cNvSpPr>
            <a:spLocks noGrp="1"/>
          </p:cNvSpPr>
          <p:nvPr>
            <p:ph idx="1"/>
          </p:nvPr>
        </p:nvSpPr>
        <p:spPr/>
        <p:txBody>
          <a:bodyPr>
            <a:normAutofit/>
          </a:bodyPr>
          <a:lstStyle/>
          <a:p>
            <a:r>
              <a:rPr lang="en-IN" dirty="0"/>
              <a:t>At pH &gt;5.5 :- presence of Ca &amp; PO</a:t>
            </a:r>
            <a:r>
              <a:rPr lang="en-IN" baseline="-25000" dirty="0"/>
              <a:t>4</a:t>
            </a:r>
            <a:r>
              <a:rPr lang="en-IN" dirty="0"/>
              <a:t> ; demineralization can be reverted to remineralization.</a:t>
            </a:r>
          </a:p>
          <a:p>
            <a:r>
              <a:rPr lang="en-IN" dirty="0"/>
              <a:t>When it occurs,</a:t>
            </a:r>
          </a:p>
          <a:p>
            <a:pPr marL="0" indent="0">
              <a:buNone/>
            </a:pPr>
            <a:r>
              <a:rPr lang="en-IN" dirty="0">
                <a:solidFill>
                  <a:srgbClr val="00B0F0"/>
                </a:solidFill>
              </a:rPr>
              <a:t>#1</a:t>
            </a:r>
            <a:r>
              <a:rPr lang="en-IN" dirty="0"/>
              <a:t> Before cavitation : shows evidence of carious episode by the presence of </a:t>
            </a:r>
            <a:r>
              <a:rPr lang="en-IN" dirty="0">
                <a:solidFill>
                  <a:schemeClr val="accent2">
                    <a:lumMod val="50000"/>
                  </a:schemeClr>
                </a:solidFill>
              </a:rPr>
              <a:t>discoloration </a:t>
            </a:r>
            <a:r>
              <a:rPr lang="en-IN" dirty="0"/>
              <a:t>due to incorporation of exogenous pigments.</a:t>
            </a:r>
          </a:p>
          <a:p>
            <a:pPr marL="0" indent="0">
              <a:buNone/>
            </a:pPr>
            <a:r>
              <a:rPr lang="en-IN" dirty="0">
                <a:solidFill>
                  <a:srgbClr val="00B0F0"/>
                </a:solidFill>
              </a:rPr>
              <a:t>#2 </a:t>
            </a:r>
            <a:r>
              <a:rPr lang="en-IN" dirty="0"/>
              <a:t>After cavitation : the remainder substance turns hard &amp; becomes </a:t>
            </a:r>
            <a:r>
              <a:rPr lang="en-IN" b="1" dirty="0">
                <a:solidFill>
                  <a:srgbClr val="4C2600"/>
                </a:solidFill>
              </a:rPr>
              <a:t>dark brown </a:t>
            </a:r>
            <a:r>
              <a:rPr lang="en-IN" dirty="0"/>
              <a:t>or </a:t>
            </a:r>
            <a:r>
              <a:rPr lang="en-IN" b="1" dirty="0"/>
              <a:t>black</a:t>
            </a:r>
            <a:r>
              <a:rPr lang="en-IN" dirty="0"/>
              <a:t>.</a:t>
            </a:r>
          </a:p>
          <a:p>
            <a:pPr marL="0" indent="0">
              <a:buNone/>
            </a:pPr>
            <a:r>
              <a:rPr lang="en-IN" dirty="0"/>
              <a:t>  Either surface is termed </a:t>
            </a:r>
            <a:r>
              <a:rPr lang="en-IN" u="sng" dirty="0"/>
              <a:t>arrested caries</a:t>
            </a:r>
            <a:r>
              <a:rPr lang="en-IN" dirty="0"/>
              <a:t>. Dentin : </a:t>
            </a:r>
            <a:r>
              <a:rPr lang="en-IN" i="1" u="sng" dirty="0"/>
              <a:t>EBURNATED DENTIN</a:t>
            </a:r>
          </a:p>
          <a:p>
            <a:pPr marL="0" indent="0">
              <a:buNone/>
            </a:pPr>
            <a:r>
              <a:rPr lang="en-IN" b="1" dirty="0"/>
              <a:t> </a:t>
            </a:r>
            <a:r>
              <a:rPr lang="en-IN" dirty="0"/>
              <a:t> Resistant to future caries.</a:t>
            </a:r>
          </a:p>
        </p:txBody>
      </p:sp>
      <p:cxnSp>
        <p:nvCxnSpPr>
          <p:cNvPr id="7" name="Straight Arrow Connector 6">
            <a:extLst>
              <a:ext uri="{FF2B5EF4-FFF2-40B4-BE49-F238E27FC236}">
                <a16:creationId xmlns:a16="http://schemas.microsoft.com/office/drawing/2014/main" id="{DF7099BB-28A5-461B-9136-F5D93F1380BE}"/>
              </a:ext>
            </a:extLst>
          </p:cNvPr>
          <p:cNvCxnSpPr>
            <a:cxnSpLocks/>
          </p:cNvCxnSpPr>
          <p:nvPr/>
        </p:nvCxnSpPr>
        <p:spPr>
          <a:xfrm>
            <a:off x="4233797" y="789140"/>
            <a:ext cx="60124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Star: 5 Points 8">
            <a:extLst>
              <a:ext uri="{FF2B5EF4-FFF2-40B4-BE49-F238E27FC236}">
                <a16:creationId xmlns:a16="http://schemas.microsoft.com/office/drawing/2014/main" id="{69865B06-EF02-4F75-9B0B-26FE610CF2E9}"/>
              </a:ext>
            </a:extLst>
          </p:cNvPr>
          <p:cNvSpPr/>
          <p:nvPr/>
        </p:nvSpPr>
        <p:spPr>
          <a:xfrm>
            <a:off x="864297" y="5630480"/>
            <a:ext cx="150313" cy="162839"/>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Star: 5 Points 9">
            <a:extLst>
              <a:ext uri="{FF2B5EF4-FFF2-40B4-BE49-F238E27FC236}">
                <a16:creationId xmlns:a16="http://schemas.microsoft.com/office/drawing/2014/main" id="{22F198DE-E139-4063-BE01-D0539D6904AF}"/>
              </a:ext>
            </a:extLst>
          </p:cNvPr>
          <p:cNvSpPr/>
          <p:nvPr/>
        </p:nvSpPr>
        <p:spPr>
          <a:xfrm>
            <a:off x="864297" y="5098961"/>
            <a:ext cx="150313" cy="162839"/>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4004756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some garlic&#10;&#10;Description automatically generated with low confidence">
            <a:extLst>
              <a:ext uri="{FF2B5EF4-FFF2-40B4-BE49-F238E27FC236}">
                <a16:creationId xmlns:a16="http://schemas.microsoft.com/office/drawing/2014/main" id="{785F8A74-9E24-452C-803A-04F49806B21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73292" y="1890392"/>
            <a:ext cx="4089640" cy="2439702"/>
          </a:xfrm>
        </p:spPr>
      </p:pic>
      <p:pic>
        <p:nvPicPr>
          <p:cNvPr id="8" name="Content Placeholder 7" descr="A close-up of a person's mouth&#10;&#10;Description automatically generated with low confidence">
            <a:extLst>
              <a:ext uri="{FF2B5EF4-FFF2-40B4-BE49-F238E27FC236}">
                <a16:creationId xmlns:a16="http://schemas.microsoft.com/office/drawing/2014/main" id="{9E0B94B8-C11A-4B38-AA9B-8C35B2C22BD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22720" y="2024185"/>
            <a:ext cx="5181600" cy="3803904"/>
          </a:xfrm>
        </p:spPr>
      </p:pic>
      <p:pic>
        <p:nvPicPr>
          <p:cNvPr id="10" name="Picture 9" descr="A picture containing text, food, dish&#10;&#10;Description automatically generated">
            <a:extLst>
              <a:ext uri="{FF2B5EF4-FFF2-40B4-BE49-F238E27FC236}">
                <a16:creationId xmlns:a16="http://schemas.microsoft.com/office/drawing/2014/main" id="{EC6C57A9-171D-4D5D-A93A-5BEB2BF0329B}"/>
              </a:ext>
            </a:extLst>
          </p:cNvPr>
          <p:cNvPicPr>
            <a:picLocks noChangeAspect="1"/>
          </p:cNvPicPr>
          <p:nvPr/>
        </p:nvPicPr>
        <p:blipFill rotWithShape="1">
          <a:blip r:embed="rId4">
            <a:extLst>
              <a:ext uri="{28A0092B-C50C-407E-A947-70E740481C1C}">
                <a14:useLocalDpi xmlns:a14="http://schemas.microsoft.com/office/drawing/2010/main" val="0"/>
              </a:ext>
            </a:extLst>
          </a:blip>
          <a:srcRect l="64437" t="62102" r="4774" b="9223"/>
          <a:stretch/>
        </p:blipFill>
        <p:spPr>
          <a:xfrm>
            <a:off x="1556598" y="4330094"/>
            <a:ext cx="3123028" cy="2183771"/>
          </a:xfrm>
          <a:prstGeom prst="rect">
            <a:avLst/>
          </a:prstGeom>
        </p:spPr>
      </p:pic>
      <p:sp>
        <p:nvSpPr>
          <p:cNvPr id="12" name="Rectangle 11">
            <a:extLst>
              <a:ext uri="{FF2B5EF4-FFF2-40B4-BE49-F238E27FC236}">
                <a16:creationId xmlns:a16="http://schemas.microsoft.com/office/drawing/2014/main" id="{CA88130F-7936-4F8A-B1C4-CDC944A8066B}"/>
              </a:ext>
            </a:extLst>
          </p:cNvPr>
          <p:cNvSpPr/>
          <p:nvPr/>
        </p:nvSpPr>
        <p:spPr>
          <a:xfrm>
            <a:off x="838200" y="156203"/>
            <a:ext cx="4233797" cy="1569660"/>
          </a:xfrm>
          <a:prstGeom prst="rect">
            <a:avLst/>
          </a:prstGeom>
          <a:noFill/>
        </p:spPr>
        <p:txBody>
          <a:bodyPr wrap="square" lIns="91440" tIns="45720" rIns="91440" bIns="45720">
            <a:spAutoFit/>
          </a:bodyPr>
          <a:lstStyle/>
          <a:p>
            <a:pPr algn="ctr"/>
            <a:r>
              <a:rPr lang="en-IN" sz="4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BEFORE CAVITATION               </a:t>
            </a:r>
          </a:p>
        </p:txBody>
      </p:sp>
      <p:sp>
        <p:nvSpPr>
          <p:cNvPr id="15" name="Rectangle 14">
            <a:extLst>
              <a:ext uri="{FF2B5EF4-FFF2-40B4-BE49-F238E27FC236}">
                <a16:creationId xmlns:a16="http://schemas.microsoft.com/office/drawing/2014/main" id="{C1E56433-DEAB-4D7F-B01F-01E142E1FEE2}"/>
              </a:ext>
            </a:extLst>
          </p:cNvPr>
          <p:cNvSpPr/>
          <p:nvPr/>
        </p:nvSpPr>
        <p:spPr>
          <a:xfrm>
            <a:off x="6988029" y="202835"/>
            <a:ext cx="3251403" cy="1569660"/>
          </a:xfrm>
          <a:prstGeom prst="rect">
            <a:avLst/>
          </a:prstGeom>
          <a:noFill/>
        </p:spPr>
        <p:txBody>
          <a:bodyPr wrap="none" lIns="91440" tIns="45720" rIns="91440" bIns="45720">
            <a:spAutoFit/>
          </a:bodyPr>
          <a:lstStyle/>
          <a:p>
            <a:pPr algn="ctr"/>
            <a:r>
              <a:rPr lang="en-IN" sz="4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AFTER </a:t>
            </a:r>
          </a:p>
          <a:p>
            <a:pPr algn="ctr"/>
            <a:r>
              <a:rPr lang="en-IN" sz="4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CAVITATION</a:t>
            </a:r>
          </a:p>
        </p:txBody>
      </p:sp>
      <p:cxnSp>
        <p:nvCxnSpPr>
          <p:cNvPr id="3" name="Straight Connector 2">
            <a:extLst>
              <a:ext uri="{FF2B5EF4-FFF2-40B4-BE49-F238E27FC236}">
                <a16:creationId xmlns:a16="http://schemas.microsoft.com/office/drawing/2014/main" id="{FA16DF6C-E4CF-4252-B305-B7C8689D1261}"/>
              </a:ext>
            </a:extLst>
          </p:cNvPr>
          <p:cNvCxnSpPr>
            <a:cxnSpLocks/>
          </p:cNvCxnSpPr>
          <p:nvPr/>
        </p:nvCxnSpPr>
        <p:spPr>
          <a:xfrm>
            <a:off x="5894307" y="202835"/>
            <a:ext cx="32566" cy="638168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7126580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40" name="Freeform: Shape 39">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F60FACC1-C393-40FB-B455-23803D8336E5}"/>
              </a:ext>
            </a:extLst>
          </p:cNvPr>
          <p:cNvSpPr>
            <a:spLocks noGrp="1"/>
          </p:cNvSpPr>
          <p:nvPr>
            <p:ph idx="1"/>
          </p:nvPr>
        </p:nvSpPr>
        <p:spPr>
          <a:xfrm>
            <a:off x="765051" y="2286000"/>
            <a:ext cx="3384000" cy="3844800"/>
          </a:xfrm>
        </p:spPr>
        <p:txBody>
          <a:bodyPr>
            <a:normAutofit/>
          </a:bodyPr>
          <a:lstStyle/>
          <a:p>
            <a:pPr marL="285750" indent="-228600">
              <a:spcAft>
                <a:spcPts val="600"/>
              </a:spcAft>
              <a:buFont typeface="Arial" panose="020B0604020202020204" pitchFamily="34" charset="0"/>
              <a:buChar char="•"/>
            </a:pPr>
            <a:r>
              <a:rPr lang="en-US" sz="2000" dirty="0">
                <a:solidFill>
                  <a:schemeClr val="bg1">
                    <a:alpha val="60000"/>
                  </a:schemeClr>
                </a:solidFill>
              </a:rPr>
              <a:t>Incipient carious lesions can be naturally repaired by remineralization.</a:t>
            </a:r>
          </a:p>
          <a:p>
            <a:pPr marL="0" indent="-228600">
              <a:spcAft>
                <a:spcPts val="600"/>
              </a:spcAft>
              <a:buFont typeface="Arial" panose="020B0604020202020204" pitchFamily="34" charset="0"/>
              <a:buChar char="•"/>
            </a:pPr>
            <a:endParaRPr lang="en-US" sz="2000" dirty="0">
              <a:solidFill>
                <a:schemeClr val="bg1">
                  <a:alpha val="60000"/>
                </a:schemeClr>
              </a:solidFill>
            </a:endParaRPr>
          </a:p>
          <a:p>
            <a:pPr indent="-228600">
              <a:spcAft>
                <a:spcPts val="600"/>
              </a:spcAft>
              <a:buFont typeface="Arial" panose="020B0604020202020204" pitchFamily="34" charset="0"/>
              <a:buChar char="•"/>
            </a:pPr>
            <a:r>
              <a:rPr lang="en-US" sz="2000" dirty="0">
                <a:solidFill>
                  <a:schemeClr val="bg1">
                    <a:alpha val="60000"/>
                  </a:schemeClr>
                </a:solidFill>
              </a:rPr>
              <a:t>If the lesions are detected at an early stage, the caries development can be avoided. </a:t>
            </a:r>
          </a:p>
          <a:p>
            <a:endParaRPr lang="en-IN" sz="2000" dirty="0">
              <a:solidFill>
                <a:schemeClr val="bg1">
                  <a:alpha val="60000"/>
                </a:schemeClr>
              </a:solidFill>
            </a:endParaRPr>
          </a:p>
        </p:txBody>
      </p:sp>
      <p:pic>
        <p:nvPicPr>
          <p:cNvPr id="4" name="Content Placeholder 4" descr="Diagram&#10;&#10;Description automatically generated">
            <a:extLst>
              <a:ext uri="{FF2B5EF4-FFF2-40B4-BE49-F238E27FC236}">
                <a16:creationId xmlns:a16="http://schemas.microsoft.com/office/drawing/2014/main" id="{A36F0779-134A-4CAA-A624-26CEE0F4A328}"/>
              </a:ext>
            </a:extLst>
          </p:cNvPr>
          <p:cNvPicPr>
            <a:picLocks noChangeAspect="1"/>
          </p:cNvPicPr>
          <p:nvPr/>
        </p:nvPicPr>
        <p:blipFill rotWithShape="1">
          <a:blip r:embed="rId2">
            <a:extLst>
              <a:ext uri="{28A0092B-C50C-407E-A947-70E740481C1C}">
                <a14:useLocalDpi xmlns:a14="http://schemas.microsoft.com/office/drawing/2010/main" val="0"/>
              </a:ext>
            </a:extLst>
          </a:blip>
          <a:srcRect l="43214" t="27230" r="11526" b="23306"/>
          <a:stretch/>
        </p:blipFill>
        <p:spPr>
          <a:xfrm>
            <a:off x="5411053" y="2546062"/>
            <a:ext cx="4183113" cy="3584738"/>
          </a:xfrm>
          <a:prstGeom prst="rect">
            <a:avLst/>
          </a:prstGeom>
        </p:spPr>
      </p:pic>
      <p:pic>
        <p:nvPicPr>
          <p:cNvPr id="6" name="Picture 5" descr="Diagram&#10;&#10;Description automatically generated">
            <a:extLst>
              <a:ext uri="{FF2B5EF4-FFF2-40B4-BE49-F238E27FC236}">
                <a16:creationId xmlns:a16="http://schemas.microsoft.com/office/drawing/2014/main" id="{FB6C9518-B14C-4A42-BEC1-16A94E0FA32E}"/>
              </a:ext>
            </a:extLst>
          </p:cNvPr>
          <p:cNvPicPr>
            <a:picLocks noChangeAspect="1"/>
          </p:cNvPicPr>
          <p:nvPr/>
        </p:nvPicPr>
        <p:blipFill rotWithShape="1">
          <a:blip r:embed="rId3">
            <a:extLst>
              <a:ext uri="{28A0092B-C50C-407E-A947-70E740481C1C}">
                <a14:useLocalDpi xmlns:a14="http://schemas.microsoft.com/office/drawing/2010/main" val="0"/>
              </a:ext>
            </a:extLst>
          </a:blip>
          <a:srcRect l="35153" t="27340" r="31039" b="42995"/>
          <a:stretch/>
        </p:blipFill>
        <p:spPr>
          <a:xfrm>
            <a:off x="6096000" y="564139"/>
            <a:ext cx="2872521" cy="1417784"/>
          </a:xfrm>
          <a:prstGeom prst="rect">
            <a:avLst/>
          </a:prstGeom>
        </p:spPr>
      </p:pic>
    </p:spTree>
    <p:extLst>
      <p:ext uri="{BB962C8B-B14F-4D97-AF65-F5344CB8AC3E}">
        <p14:creationId xmlns:p14="http://schemas.microsoft.com/office/powerpoint/2010/main" val="3265131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63631A-06CB-47C1-ABDF-51AF88C7ABB1}"/>
              </a:ext>
            </a:extLst>
          </p:cNvPr>
          <p:cNvSpPr>
            <a:spLocks noGrp="1"/>
          </p:cNvSpPr>
          <p:nvPr>
            <p:ph type="title"/>
          </p:nvPr>
        </p:nvSpPr>
        <p:spPr>
          <a:xfrm>
            <a:off x="2093814" y="427573"/>
            <a:ext cx="8064794" cy="722336"/>
          </a:xfrm>
        </p:spPr>
        <p:txBody>
          <a:bodyPr anchor="t">
            <a:normAutofit/>
          </a:bodyPr>
          <a:lstStyle/>
          <a:p>
            <a:r>
              <a:rPr lang="en-IN" sz="4000" dirty="0">
                <a:solidFill>
                  <a:schemeClr val="bg1"/>
                </a:solidFill>
              </a:rPr>
              <a:t>MECHANISM OF REMINERALIZATION</a:t>
            </a:r>
          </a:p>
        </p:txBody>
      </p:sp>
      <p:sp>
        <p:nvSpPr>
          <p:cNvPr id="3" name="Content Placeholder 2">
            <a:extLst>
              <a:ext uri="{FF2B5EF4-FFF2-40B4-BE49-F238E27FC236}">
                <a16:creationId xmlns:a16="http://schemas.microsoft.com/office/drawing/2014/main" id="{6FC03D6D-FAB4-4EE9-B79D-2B76CE8FDB32}"/>
              </a:ext>
            </a:extLst>
          </p:cNvPr>
          <p:cNvSpPr>
            <a:spLocks noGrp="1"/>
          </p:cNvSpPr>
          <p:nvPr>
            <p:ph idx="1"/>
          </p:nvPr>
        </p:nvSpPr>
        <p:spPr>
          <a:xfrm>
            <a:off x="838200" y="1776461"/>
            <a:ext cx="6645689" cy="4298661"/>
          </a:xfrm>
        </p:spPr>
        <p:txBody>
          <a:bodyPr>
            <a:normAutofit/>
          </a:bodyPr>
          <a:lstStyle/>
          <a:p>
            <a:r>
              <a:rPr lang="en-IN" sz="1400" dirty="0">
                <a:solidFill>
                  <a:schemeClr val="bg1">
                    <a:alpha val="80000"/>
                  </a:schemeClr>
                </a:solidFill>
              </a:rPr>
              <a:t>Supersaturated state – constant opportunity for remineralization – protect teeth in times of cariogenic challenge.</a:t>
            </a:r>
            <a:r>
              <a:rPr lang="en-US" sz="1400" b="0" i="0" dirty="0">
                <a:solidFill>
                  <a:srgbClr val="3B3835"/>
                </a:solidFill>
                <a:effectLst/>
                <a:latin typeface="Helvetica Neue"/>
              </a:rPr>
              <a:t> </a:t>
            </a:r>
          </a:p>
          <a:p>
            <a:r>
              <a:rPr lang="en-US" sz="1300" b="0" i="0" dirty="0">
                <a:solidFill>
                  <a:schemeClr val="bg2"/>
                </a:solidFill>
                <a:effectLst/>
                <a:latin typeface="Helvetica Neue"/>
              </a:rPr>
              <a:t>Either the apatite dissolution products can reach neutrality by buffering, or Ca</a:t>
            </a:r>
            <a:r>
              <a:rPr lang="en-US" sz="1300" baseline="30000" dirty="0">
                <a:solidFill>
                  <a:schemeClr val="bg2"/>
                </a:solidFill>
                <a:latin typeface="Helvetica Neue"/>
              </a:rPr>
              <a:t>+2</a:t>
            </a:r>
            <a:r>
              <a:rPr lang="en-US" sz="1300" b="0" i="0" dirty="0">
                <a:solidFill>
                  <a:schemeClr val="bg2"/>
                </a:solidFill>
                <a:effectLst/>
                <a:latin typeface="Helvetica Neue"/>
              </a:rPr>
              <a:t> and (P0</a:t>
            </a:r>
            <a:r>
              <a:rPr lang="en-US" sz="1300" b="0" i="0" baseline="-25000" dirty="0">
                <a:solidFill>
                  <a:schemeClr val="bg2"/>
                </a:solidFill>
                <a:effectLst/>
                <a:latin typeface="Helvetica Neue"/>
              </a:rPr>
              <a:t>4</a:t>
            </a:r>
            <a:r>
              <a:rPr lang="en-US" sz="1300" b="0" i="0" dirty="0">
                <a:solidFill>
                  <a:schemeClr val="bg2"/>
                </a:solidFill>
                <a:effectLst/>
                <a:latin typeface="Helvetica Neue"/>
              </a:rPr>
              <a:t>)</a:t>
            </a:r>
            <a:r>
              <a:rPr lang="en-US" sz="1300" b="0" i="0" baseline="30000" dirty="0">
                <a:solidFill>
                  <a:schemeClr val="bg2"/>
                </a:solidFill>
                <a:effectLst/>
                <a:latin typeface="Helvetica Neue"/>
              </a:rPr>
              <a:t>-3</a:t>
            </a:r>
            <a:r>
              <a:rPr lang="en-US" sz="1300" b="0" i="0" dirty="0">
                <a:solidFill>
                  <a:schemeClr val="bg2"/>
                </a:solidFill>
                <a:effectLst/>
                <a:latin typeface="Helvetica Neue"/>
              </a:rPr>
              <a:t> ions in saliva can inhibit by the process of dissolution through the common ion effect. </a:t>
            </a:r>
          </a:p>
          <a:p>
            <a:r>
              <a:rPr lang="en-IN" sz="1400" dirty="0">
                <a:solidFill>
                  <a:schemeClr val="bg1">
                    <a:alpha val="80000"/>
                  </a:schemeClr>
                </a:solidFill>
              </a:rPr>
              <a:t>Teeth becomes encrusted with mineral deposits.</a:t>
            </a:r>
            <a:endParaRPr lang="en-US" sz="1400" dirty="0">
              <a:solidFill>
                <a:schemeClr val="bg2"/>
              </a:solidFill>
              <a:latin typeface="Helvetica Neue"/>
            </a:endParaRPr>
          </a:p>
          <a:p>
            <a:r>
              <a:rPr lang="en-US" sz="1300" b="0" i="0" dirty="0">
                <a:solidFill>
                  <a:schemeClr val="bg2"/>
                </a:solidFill>
                <a:effectLst/>
                <a:latin typeface="Helvetica Neue"/>
              </a:rPr>
              <a:t>This enables rebuilding of partly dissolved apatite crystals and is termed remineralization.</a:t>
            </a:r>
          </a:p>
          <a:p>
            <a:r>
              <a:rPr lang="en-US" sz="1300" b="0" i="0" dirty="0">
                <a:solidFill>
                  <a:schemeClr val="bg2"/>
                </a:solidFill>
                <a:effectLst/>
                <a:latin typeface="Helvetica Neue"/>
              </a:rPr>
              <a:t>Normally, remineralization is a surface phenomenon that is self-limiting and prevents penetration of ions into the depth of the lesion, especially in the presence of fluoride.</a:t>
            </a:r>
          </a:p>
          <a:p>
            <a:r>
              <a:rPr lang="en-US" sz="1300" b="0" i="0" dirty="0">
                <a:solidFill>
                  <a:schemeClr val="bg2"/>
                </a:solidFill>
                <a:effectLst/>
                <a:latin typeface="Helvetica Neue"/>
              </a:rPr>
              <a:t>Rapid deposition of fluorapatite will form a firm surface layer, which is notably more resistant to further demineralization but at the same time is resistant to penetration of the calcium and phosphate ions required to rebuild the lesion in depth.</a:t>
            </a:r>
          </a:p>
          <a:p>
            <a:r>
              <a:rPr lang="en-US" sz="1300" b="0" i="0" dirty="0">
                <a:solidFill>
                  <a:schemeClr val="bg2"/>
                </a:solidFill>
                <a:effectLst/>
                <a:latin typeface="Helvetica Neue"/>
              </a:rPr>
              <a:t>The result is often the visible persistence of the white spot</a:t>
            </a:r>
            <a:r>
              <a:rPr lang="en-US" sz="1400" b="0" i="0" dirty="0">
                <a:solidFill>
                  <a:schemeClr val="bg2"/>
                </a:solidFill>
                <a:effectLst/>
                <a:latin typeface="Helvetica Neue"/>
              </a:rPr>
              <a:t>.</a:t>
            </a:r>
            <a:endParaRPr lang="en-IN" sz="1400" dirty="0">
              <a:solidFill>
                <a:schemeClr val="bg2"/>
              </a:solidFill>
            </a:endParaRPr>
          </a:p>
          <a:p>
            <a:endParaRPr lang="en-IN" sz="2000" dirty="0">
              <a:solidFill>
                <a:schemeClr val="bg1">
                  <a:alpha val="80000"/>
                </a:schemeClr>
              </a:solidFill>
            </a:endParaRPr>
          </a:p>
          <a:p>
            <a:endParaRPr lang="en-IN" sz="2000" dirty="0">
              <a:solidFill>
                <a:schemeClr val="bg1">
                  <a:alpha val="80000"/>
                </a:schemeClr>
              </a:solidFill>
            </a:endParaRPr>
          </a:p>
        </p:txBody>
      </p:sp>
      <p:pic>
        <p:nvPicPr>
          <p:cNvPr id="31" name="Graphic 30" descr="Teeth">
            <a:extLst>
              <a:ext uri="{FF2B5EF4-FFF2-40B4-BE49-F238E27FC236}">
                <a16:creationId xmlns:a16="http://schemas.microsoft.com/office/drawing/2014/main" id="{A444E9DD-655C-4432-AC6B-65ABE44FD2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59713" y="1660857"/>
            <a:ext cx="3497262" cy="3497262"/>
          </a:xfrm>
          <a:prstGeom prst="rect">
            <a:avLst/>
          </a:prstGeom>
        </p:spPr>
      </p:pic>
      <p:sp>
        <p:nvSpPr>
          <p:cNvPr id="4" name="Oval 3">
            <a:extLst>
              <a:ext uri="{FF2B5EF4-FFF2-40B4-BE49-F238E27FC236}">
                <a16:creationId xmlns:a16="http://schemas.microsoft.com/office/drawing/2014/main" id="{56B5CB42-165E-4D27-A212-D22CFBF62374}"/>
              </a:ext>
            </a:extLst>
          </p:cNvPr>
          <p:cNvSpPr/>
          <p:nvPr/>
        </p:nvSpPr>
        <p:spPr>
          <a:xfrm>
            <a:off x="8237439" y="1776462"/>
            <a:ext cx="563672" cy="488516"/>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Oval 6">
            <a:extLst>
              <a:ext uri="{FF2B5EF4-FFF2-40B4-BE49-F238E27FC236}">
                <a16:creationId xmlns:a16="http://schemas.microsoft.com/office/drawing/2014/main" id="{2289C929-D1FC-4D3D-9319-02EAC9DA1365}"/>
              </a:ext>
            </a:extLst>
          </p:cNvPr>
          <p:cNvSpPr/>
          <p:nvPr/>
        </p:nvSpPr>
        <p:spPr>
          <a:xfrm>
            <a:off x="8366875" y="2570693"/>
            <a:ext cx="563672" cy="48851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Oval 7">
            <a:extLst>
              <a:ext uri="{FF2B5EF4-FFF2-40B4-BE49-F238E27FC236}">
                <a16:creationId xmlns:a16="http://schemas.microsoft.com/office/drawing/2014/main" id="{019C208A-F5F5-4FA9-B997-C1A008BD647E}"/>
              </a:ext>
            </a:extLst>
          </p:cNvPr>
          <p:cNvSpPr/>
          <p:nvPr/>
        </p:nvSpPr>
        <p:spPr>
          <a:xfrm>
            <a:off x="10282847" y="2720933"/>
            <a:ext cx="563672" cy="48851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Oval 8">
            <a:extLst>
              <a:ext uri="{FF2B5EF4-FFF2-40B4-BE49-F238E27FC236}">
                <a16:creationId xmlns:a16="http://schemas.microsoft.com/office/drawing/2014/main" id="{3D9185AE-7D39-4F4F-AD0A-F6FB51D7635B}"/>
              </a:ext>
            </a:extLst>
          </p:cNvPr>
          <p:cNvSpPr/>
          <p:nvPr/>
        </p:nvSpPr>
        <p:spPr>
          <a:xfrm>
            <a:off x="9414863" y="1455623"/>
            <a:ext cx="563672" cy="48851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Oval 9">
            <a:extLst>
              <a:ext uri="{FF2B5EF4-FFF2-40B4-BE49-F238E27FC236}">
                <a16:creationId xmlns:a16="http://schemas.microsoft.com/office/drawing/2014/main" id="{A51C070E-67BA-455A-8222-BF5742A2AF02}"/>
              </a:ext>
            </a:extLst>
          </p:cNvPr>
          <p:cNvSpPr/>
          <p:nvPr/>
        </p:nvSpPr>
        <p:spPr>
          <a:xfrm>
            <a:off x="10417479" y="1814955"/>
            <a:ext cx="563672" cy="488516"/>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TextBox 4">
            <a:extLst>
              <a:ext uri="{FF2B5EF4-FFF2-40B4-BE49-F238E27FC236}">
                <a16:creationId xmlns:a16="http://schemas.microsoft.com/office/drawing/2014/main" id="{EB84E55B-244A-4FE5-81C5-BA8E9A6E47DE}"/>
              </a:ext>
            </a:extLst>
          </p:cNvPr>
          <p:cNvSpPr txBox="1"/>
          <p:nvPr/>
        </p:nvSpPr>
        <p:spPr>
          <a:xfrm>
            <a:off x="10423555" y="1874547"/>
            <a:ext cx="563672" cy="369332"/>
          </a:xfrm>
          <a:prstGeom prst="rect">
            <a:avLst/>
          </a:prstGeom>
          <a:noFill/>
        </p:spPr>
        <p:txBody>
          <a:bodyPr wrap="square" rtlCol="0">
            <a:spAutoFit/>
          </a:bodyPr>
          <a:lstStyle/>
          <a:p>
            <a:r>
              <a:rPr lang="en-IN" dirty="0"/>
              <a:t>PO</a:t>
            </a:r>
            <a:r>
              <a:rPr lang="en-IN" baseline="-25000" dirty="0"/>
              <a:t>4</a:t>
            </a:r>
            <a:endParaRPr lang="en-IN" dirty="0"/>
          </a:p>
        </p:txBody>
      </p:sp>
      <p:sp>
        <p:nvSpPr>
          <p:cNvPr id="12" name="TextBox 11">
            <a:extLst>
              <a:ext uri="{FF2B5EF4-FFF2-40B4-BE49-F238E27FC236}">
                <a16:creationId xmlns:a16="http://schemas.microsoft.com/office/drawing/2014/main" id="{BE7E0A5B-3E42-4F22-BAF1-B4EE7662A16F}"/>
              </a:ext>
            </a:extLst>
          </p:cNvPr>
          <p:cNvSpPr txBox="1"/>
          <p:nvPr/>
        </p:nvSpPr>
        <p:spPr>
          <a:xfrm>
            <a:off x="8316357" y="1849993"/>
            <a:ext cx="563672" cy="369332"/>
          </a:xfrm>
          <a:prstGeom prst="rect">
            <a:avLst/>
          </a:prstGeom>
          <a:noFill/>
        </p:spPr>
        <p:txBody>
          <a:bodyPr wrap="square" rtlCol="0">
            <a:spAutoFit/>
          </a:bodyPr>
          <a:lstStyle/>
          <a:p>
            <a:r>
              <a:rPr lang="en-IN" dirty="0"/>
              <a:t>PO</a:t>
            </a:r>
            <a:r>
              <a:rPr lang="en-IN" baseline="-25000" dirty="0"/>
              <a:t>4</a:t>
            </a:r>
            <a:endParaRPr lang="en-IN" dirty="0"/>
          </a:p>
        </p:txBody>
      </p:sp>
      <p:sp>
        <p:nvSpPr>
          <p:cNvPr id="6" name="TextBox 5">
            <a:extLst>
              <a:ext uri="{FF2B5EF4-FFF2-40B4-BE49-F238E27FC236}">
                <a16:creationId xmlns:a16="http://schemas.microsoft.com/office/drawing/2014/main" id="{20A3EEDC-EEC1-4EE1-B402-348C2E1FC5D7}"/>
              </a:ext>
            </a:extLst>
          </p:cNvPr>
          <p:cNvSpPr txBox="1"/>
          <p:nvPr/>
        </p:nvSpPr>
        <p:spPr>
          <a:xfrm>
            <a:off x="9495425" y="1540559"/>
            <a:ext cx="458754" cy="369332"/>
          </a:xfrm>
          <a:prstGeom prst="rect">
            <a:avLst/>
          </a:prstGeom>
          <a:noFill/>
        </p:spPr>
        <p:txBody>
          <a:bodyPr wrap="square" rtlCol="0">
            <a:spAutoFit/>
          </a:bodyPr>
          <a:lstStyle/>
          <a:p>
            <a:r>
              <a:rPr lang="en-IN" dirty="0"/>
              <a:t>Ca</a:t>
            </a:r>
          </a:p>
        </p:txBody>
      </p:sp>
      <p:sp>
        <p:nvSpPr>
          <p:cNvPr id="14" name="TextBox 13">
            <a:extLst>
              <a:ext uri="{FF2B5EF4-FFF2-40B4-BE49-F238E27FC236}">
                <a16:creationId xmlns:a16="http://schemas.microsoft.com/office/drawing/2014/main" id="{32E60F01-A766-41FC-AE9F-6582293DAB83}"/>
              </a:ext>
            </a:extLst>
          </p:cNvPr>
          <p:cNvSpPr txBox="1"/>
          <p:nvPr/>
        </p:nvSpPr>
        <p:spPr>
          <a:xfrm>
            <a:off x="8368816" y="2599910"/>
            <a:ext cx="458754" cy="369332"/>
          </a:xfrm>
          <a:prstGeom prst="rect">
            <a:avLst/>
          </a:prstGeom>
          <a:noFill/>
        </p:spPr>
        <p:txBody>
          <a:bodyPr wrap="square" rtlCol="0">
            <a:spAutoFit/>
          </a:bodyPr>
          <a:lstStyle/>
          <a:p>
            <a:r>
              <a:rPr lang="en-IN" dirty="0"/>
              <a:t>Ca</a:t>
            </a:r>
          </a:p>
        </p:txBody>
      </p:sp>
      <p:sp>
        <p:nvSpPr>
          <p:cNvPr id="15" name="TextBox 14">
            <a:extLst>
              <a:ext uri="{FF2B5EF4-FFF2-40B4-BE49-F238E27FC236}">
                <a16:creationId xmlns:a16="http://schemas.microsoft.com/office/drawing/2014/main" id="{A668A22A-F1EF-43F4-A3AA-C47B7734FB72}"/>
              </a:ext>
            </a:extLst>
          </p:cNvPr>
          <p:cNvSpPr txBox="1"/>
          <p:nvPr/>
        </p:nvSpPr>
        <p:spPr>
          <a:xfrm>
            <a:off x="10322514" y="2780525"/>
            <a:ext cx="458754" cy="369332"/>
          </a:xfrm>
          <a:prstGeom prst="rect">
            <a:avLst/>
          </a:prstGeom>
          <a:noFill/>
        </p:spPr>
        <p:txBody>
          <a:bodyPr wrap="square" rtlCol="0">
            <a:spAutoFit/>
          </a:bodyPr>
          <a:lstStyle/>
          <a:p>
            <a:r>
              <a:rPr lang="en-IN" dirty="0"/>
              <a:t>Ca</a:t>
            </a:r>
          </a:p>
        </p:txBody>
      </p:sp>
    </p:spTree>
    <p:extLst>
      <p:ext uri="{BB962C8B-B14F-4D97-AF65-F5344CB8AC3E}">
        <p14:creationId xmlns:p14="http://schemas.microsoft.com/office/powerpoint/2010/main" val="14438430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9FAB7C-FB8E-4676-8639-4D71B56BF170}"/>
              </a:ext>
            </a:extLst>
          </p:cNvPr>
          <p:cNvSpPr>
            <a:spLocks noGrp="1"/>
          </p:cNvSpPr>
          <p:nvPr>
            <p:ph type="title"/>
          </p:nvPr>
        </p:nvSpPr>
        <p:spPr>
          <a:xfrm>
            <a:off x="838200" y="1641752"/>
            <a:ext cx="4391024" cy="1323439"/>
          </a:xfrm>
        </p:spPr>
        <p:txBody>
          <a:bodyPr anchor="t">
            <a:normAutofit/>
          </a:bodyPr>
          <a:lstStyle/>
          <a:p>
            <a:r>
              <a:rPr lang="en-US" sz="4000" dirty="0">
                <a:solidFill>
                  <a:schemeClr val="bg1"/>
                </a:solidFill>
                <a:highlight>
                  <a:srgbClr val="008080"/>
                </a:highlight>
              </a:rPr>
              <a:t>CLINICAL PRESENTATION</a:t>
            </a:r>
            <a:endParaRPr lang="en-IN" sz="4000" dirty="0">
              <a:solidFill>
                <a:schemeClr val="bg1"/>
              </a:solidFill>
              <a:highlight>
                <a:srgbClr val="008080"/>
              </a:highlight>
            </a:endParaRPr>
          </a:p>
        </p:txBody>
      </p:sp>
      <p:sp>
        <p:nvSpPr>
          <p:cNvPr id="3" name="Content Placeholder 2">
            <a:extLst>
              <a:ext uri="{FF2B5EF4-FFF2-40B4-BE49-F238E27FC236}">
                <a16:creationId xmlns:a16="http://schemas.microsoft.com/office/drawing/2014/main" id="{D54A9941-058A-48CF-8852-9027CE2D2EAA}"/>
              </a:ext>
            </a:extLst>
          </p:cNvPr>
          <p:cNvSpPr>
            <a:spLocks noGrp="1"/>
          </p:cNvSpPr>
          <p:nvPr>
            <p:ph idx="1"/>
          </p:nvPr>
        </p:nvSpPr>
        <p:spPr>
          <a:xfrm>
            <a:off x="838200" y="3146400"/>
            <a:ext cx="4391024" cy="2454300"/>
          </a:xfrm>
        </p:spPr>
        <p:txBody>
          <a:bodyPr>
            <a:normAutofit/>
          </a:bodyPr>
          <a:lstStyle/>
          <a:p>
            <a:r>
              <a:rPr lang="en-US" sz="2000" dirty="0">
                <a:solidFill>
                  <a:schemeClr val="bg1">
                    <a:alpha val="80000"/>
                  </a:schemeClr>
                </a:solidFill>
              </a:rPr>
              <a:t>Seen as opaque white area/ brown-to-black, hard, appears same whether it’s wet or dry. ( unlike incipient lesion )</a:t>
            </a:r>
          </a:p>
          <a:p>
            <a:r>
              <a:rPr lang="en-US" sz="2000" dirty="0">
                <a:solidFill>
                  <a:schemeClr val="bg1">
                    <a:alpha val="80000"/>
                  </a:schemeClr>
                </a:solidFill>
              </a:rPr>
              <a:t>Sharp explorer should not be used for tactile detection as it may cause cavitation of an incipient lesion.</a:t>
            </a:r>
          </a:p>
          <a:p>
            <a:endParaRPr lang="en-IN" sz="2000" dirty="0">
              <a:solidFill>
                <a:schemeClr val="bg1">
                  <a:alpha val="80000"/>
                </a:schemeClr>
              </a:solidFill>
            </a:endParaRPr>
          </a:p>
        </p:txBody>
      </p:sp>
      <p:grpSp>
        <p:nvGrpSpPr>
          <p:cNvPr id="34" name="Group 11">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3" name="Group 12">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7" name="Freeform: Shape 16">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5" name="Group 13">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pic>
        <p:nvPicPr>
          <p:cNvPr id="5" name="Picture 4" descr="Graphical user interface, text&#10;&#10;Description automatically generated">
            <a:extLst>
              <a:ext uri="{FF2B5EF4-FFF2-40B4-BE49-F238E27FC236}">
                <a16:creationId xmlns:a16="http://schemas.microsoft.com/office/drawing/2014/main" id="{115F4FEB-132C-4E61-B52C-CAD8DF3BD6E9}"/>
              </a:ext>
            </a:extLst>
          </p:cNvPr>
          <p:cNvPicPr>
            <a:picLocks noChangeAspect="1"/>
          </p:cNvPicPr>
          <p:nvPr/>
        </p:nvPicPr>
        <p:blipFill rotWithShape="1">
          <a:blip r:embed="rId3">
            <a:extLst>
              <a:ext uri="{28A0092B-C50C-407E-A947-70E740481C1C}">
                <a14:useLocalDpi xmlns:a14="http://schemas.microsoft.com/office/drawing/2010/main" val="0"/>
              </a:ext>
            </a:extLst>
          </a:blip>
          <a:srcRect l="37882" t="57889" r="16706" b="14244"/>
          <a:stretch/>
        </p:blipFill>
        <p:spPr>
          <a:xfrm>
            <a:off x="6541932" y="2128448"/>
            <a:ext cx="4369112" cy="1508117"/>
          </a:xfrm>
          <a:prstGeom prst="rect">
            <a:avLst/>
          </a:prstGeom>
        </p:spPr>
      </p:pic>
    </p:spTree>
    <p:extLst>
      <p:ext uri="{BB962C8B-B14F-4D97-AF65-F5344CB8AC3E}">
        <p14:creationId xmlns:p14="http://schemas.microsoft.com/office/powerpoint/2010/main" val="2311014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E8A8-8544-4CB3-A1BA-0ACB113B8FCD}"/>
              </a:ext>
            </a:extLst>
          </p:cNvPr>
          <p:cNvSpPr>
            <a:spLocks noGrp="1"/>
          </p:cNvSpPr>
          <p:nvPr>
            <p:ph type="title"/>
          </p:nvPr>
        </p:nvSpPr>
        <p:spPr>
          <a:xfrm>
            <a:off x="839788" y="365125"/>
            <a:ext cx="10515600" cy="661205"/>
          </a:xfrm>
        </p:spPr>
        <p:txBody>
          <a:bodyPr>
            <a:normAutofit fontScale="90000"/>
          </a:bodyPr>
          <a:lstStyle/>
          <a:p>
            <a:r>
              <a:rPr lang="en-IN" dirty="0"/>
              <a:t>                                </a:t>
            </a:r>
            <a:r>
              <a:rPr lang="en-IN" sz="5300" b="1" dirty="0">
                <a:solidFill>
                  <a:srgbClr val="002060"/>
                </a:solidFill>
              </a:rPr>
              <a:t>FACTORS</a:t>
            </a:r>
            <a:endParaRPr lang="en-IN" b="1" dirty="0">
              <a:solidFill>
                <a:srgbClr val="002060"/>
              </a:solidFill>
            </a:endParaRPr>
          </a:p>
        </p:txBody>
      </p:sp>
      <p:sp>
        <p:nvSpPr>
          <p:cNvPr id="3" name="Text Placeholder 2">
            <a:extLst>
              <a:ext uri="{FF2B5EF4-FFF2-40B4-BE49-F238E27FC236}">
                <a16:creationId xmlns:a16="http://schemas.microsoft.com/office/drawing/2014/main" id="{3A7556DC-7905-448D-BB77-20AA96289C54}"/>
              </a:ext>
            </a:extLst>
          </p:cNvPr>
          <p:cNvSpPr>
            <a:spLocks noGrp="1"/>
          </p:cNvSpPr>
          <p:nvPr>
            <p:ph type="body" idx="1"/>
          </p:nvPr>
        </p:nvSpPr>
        <p:spPr>
          <a:xfrm>
            <a:off x="839788" y="1681163"/>
            <a:ext cx="5157787" cy="448262"/>
          </a:xfrm>
        </p:spPr>
        <p:txBody>
          <a:bodyPr/>
          <a:lstStyle/>
          <a:p>
            <a:r>
              <a:rPr lang="en-IN" dirty="0">
                <a:solidFill>
                  <a:srgbClr val="0070C0"/>
                </a:solidFill>
              </a:rPr>
              <a:t>DEMINERALIZATION</a:t>
            </a:r>
          </a:p>
        </p:txBody>
      </p:sp>
      <p:sp>
        <p:nvSpPr>
          <p:cNvPr id="4" name="Content Placeholder 3">
            <a:extLst>
              <a:ext uri="{FF2B5EF4-FFF2-40B4-BE49-F238E27FC236}">
                <a16:creationId xmlns:a16="http://schemas.microsoft.com/office/drawing/2014/main" id="{1086B68C-125C-4D04-8D45-B5CB9763B662}"/>
              </a:ext>
            </a:extLst>
          </p:cNvPr>
          <p:cNvSpPr>
            <a:spLocks noGrp="1"/>
          </p:cNvSpPr>
          <p:nvPr>
            <p:ph sz="half" idx="2"/>
          </p:nvPr>
        </p:nvSpPr>
        <p:spPr/>
        <p:txBody>
          <a:bodyPr>
            <a:normAutofit fontScale="40000" lnSpcReduction="20000"/>
          </a:bodyPr>
          <a:lstStyle/>
          <a:p>
            <a:pPr algn="l">
              <a:buFont typeface="+mj-lt"/>
              <a:buAutoNum type="arabicPeriod"/>
            </a:pPr>
            <a:r>
              <a:rPr lang="en-IN" sz="3100" b="1" i="0" dirty="0">
                <a:solidFill>
                  <a:srgbClr val="00B0F0"/>
                </a:solidFill>
                <a:effectLst/>
                <a:latin typeface="Helvetica Neue"/>
              </a:rPr>
              <a:t>Microbial factors</a:t>
            </a:r>
            <a:r>
              <a:rPr lang="en-IN" sz="3100" b="1" i="0" dirty="0">
                <a:solidFill>
                  <a:srgbClr val="3B3835"/>
                </a:solidFill>
                <a:effectLst/>
                <a:latin typeface="Helvetica Neue"/>
              </a:rPr>
              <a:t>; Strep.mutans- acidogenic, aciduric Lactobacilli- development of lesion.</a:t>
            </a:r>
          </a:p>
          <a:p>
            <a:pPr algn="l">
              <a:buFont typeface="+mj-lt"/>
              <a:buAutoNum type="arabicPeriod"/>
            </a:pPr>
            <a:r>
              <a:rPr lang="en-IN" sz="3100" b="1" i="0" dirty="0">
                <a:solidFill>
                  <a:srgbClr val="00B0F0"/>
                </a:solidFill>
                <a:effectLst/>
                <a:latin typeface="Helvetica Neue"/>
              </a:rPr>
              <a:t>Salivary factors</a:t>
            </a:r>
            <a:r>
              <a:rPr lang="en-IN" sz="3100" b="1" i="0" dirty="0">
                <a:solidFill>
                  <a:srgbClr val="3B3835"/>
                </a:solidFill>
                <a:effectLst/>
                <a:latin typeface="Helvetica Neue"/>
              </a:rPr>
              <a:t>; pH, flow rate, buffer capacity. Demineralization occurs in areas of high exposure to fermentable sugars with diminished salivary effects. Flow rate; promotes cleansing action, buffering capacity, antibacterial activity &amp; clearance of substrates. pH &amp; buffering; counter acid produced. Chief system carbonic acid bicarbonate. </a:t>
            </a:r>
          </a:p>
          <a:p>
            <a:pPr algn="l">
              <a:buFont typeface="+mj-lt"/>
              <a:buAutoNum type="arabicPeriod"/>
            </a:pPr>
            <a:r>
              <a:rPr lang="en-IN" sz="3100" b="1" i="0" dirty="0">
                <a:solidFill>
                  <a:srgbClr val="00B0F0"/>
                </a:solidFill>
                <a:effectLst/>
                <a:latin typeface="Helvetica Neue"/>
              </a:rPr>
              <a:t>Salivary pellicle</a:t>
            </a:r>
            <a:r>
              <a:rPr lang="en-IN" sz="3100" b="1" i="0" dirty="0">
                <a:solidFill>
                  <a:srgbClr val="3B3835"/>
                </a:solidFill>
                <a:effectLst/>
                <a:latin typeface="Helvetica Neue"/>
              </a:rPr>
              <a:t>; layer of adsorbed salivary proteins on solid surfaces exposed to oral environment. Function; provision of matrix for remineralization, lubrication of teeth, protection of enamel against demineralization, modulation of microbial flora.  </a:t>
            </a:r>
            <a:r>
              <a:rPr lang="en-IN" sz="3100" b="1" dirty="0">
                <a:solidFill>
                  <a:srgbClr val="3B3835"/>
                </a:solidFill>
                <a:latin typeface="Helvetica Neue"/>
              </a:rPr>
              <a:t>B</a:t>
            </a:r>
            <a:r>
              <a:rPr lang="en-IN" sz="3100" b="1" i="0" dirty="0">
                <a:solidFill>
                  <a:srgbClr val="3B3835"/>
                </a:solidFill>
                <a:effectLst/>
                <a:latin typeface="Helvetica Neue"/>
              </a:rPr>
              <a:t>asal layers of pellicle seems to be important regarding its protective function.</a:t>
            </a:r>
          </a:p>
          <a:p>
            <a:pPr algn="l">
              <a:buFont typeface="+mj-lt"/>
              <a:buAutoNum type="arabicPeriod"/>
            </a:pPr>
            <a:r>
              <a:rPr lang="en-IN" sz="3100" b="1" i="0" dirty="0">
                <a:solidFill>
                  <a:srgbClr val="00B0F0"/>
                </a:solidFill>
                <a:effectLst/>
                <a:latin typeface="Helvetica Neue"/>
              </a:rPr>
              <a:t>Environmental factors</a:t>
            </a:r>
            <a:r>
              <a:rPr lang="en-IN" sz="3100" b="1" i="0" dirty="0">
                <a:solidFill>
                  <a:srgbClr val="3B3835"/>
                </a:solidFill>
                <a:effectLst/>
                <a:latin typeface="Helvetica Neue"/>
              </a:rPr>
              <a:t>; Oral hygiene, diet, tooth; accumulation of plaque encourage growth of aciduric bacteria. Diet; frequency of CHO consumption. Overlapping episodes of acid challenge. </a:t>
            </a:r>
          </a:p>
          <a:p>
            <a:pPr algn="l">
              <a:buFont typeface="+mj-lt"/>
              <a:buAutoNum type="arabicPeriod"/>
            </a:pPr>
            <a:r>
              <a:rPr lang="en-IN" sz="3100" b="1" i="0" dirty="0">
                <a:solidFill>
                  <a:srgbClr val="00B0F0"/>
                </a:solidFill>
                <a:effectLst/>
                <a:latin typeface="Helvetica Neue"/>
              </a:rPr>
              <a:t>Tooth;</a:t>
            </a:r>
            <a:r>
              <a:rPr lang="en-IN" sz="3100" b="1" i="0" dirty="0">
                <a:solidFill>
                  <a:srgbClr val="3B3835"/>
                </a:solidFill>
                <a:effectLst/>
                <a:latin typeface="Helvetica Neue"/>
              </a:rPr>
              <a:t> location, morphology, composition, ultra structure, post eruptive age. Inorganic factors- crystal size, shape &amp; proximity of crystals. Carbonate decreases solubility of crystals.</a:t>
            </a:r>
          </a:p>
          <a:p>
            <a:endParaRPr lang="en-IN" dirty="0"/>
          </a:p>
        </p:txBody>
      </p:sp>
      <p:sp>
        <p:nvSpPr>
          <p:cNvPr id="5" name="Text Placeholder 4">
            <a:extLst>
              <a:ext uri="{FF2B5EF4-FFF2-40B4-BE49-F238E27FC236}">
                <a16:creationId xmlns:a16="http://schemas.microsoft.com/office/drawing/2014/main" id="{B222D382-C0F9-4521-AF08-EE90C394218C}"/>
              </a:ext>
            </a:extLst>
          </p:cNvPr>
          <p:cNvSpPr>
            <a:spLocks noGrp="1"/>
          </p:cNvSpPr>
          <p:nvPr>
            <p:ph type="body" sz="quarter" idx="3"/>
          </p:nvPr>
        </p:nvSpPr>
        <p:spPr>
          <a:xfrm>
            <a:off x="6172200" y="1681163"/>
            <a:ext cx="5183188" cy="448262"/>
          </a:xfrm>
        </p:spPr>
        <p:txBody>
          <a:bodyPr/>
          <a:lstStyle/>
          <a:p>
            <a:r>
              <a:rPr lang="en-IN" dirty="0">
                <a:solidFill>
                  <a:srgbClr val="0070C0"/>
                </a:solidFill>
              </a:rPr>
              <a:t>REMINERALIZATION</a:t>
            </a:r>
          </a:p>
        </p:txBody>
      </p:sp>
      <p:sp>
        <p:nvSpPr>
          <p:cNvPr id="6" name="Content Placeholder 5">
            <a:extLst>
              <a:ext uri="{FF2B5EF4-FFF2-40B4-BE49-F238E27FC236}">
                <a16:creationId xmlns:a16="http://schemas.microsoft.com/office/drawing/2014/main" id="{FA808B8C-FD23-419A-B180-7E7DF7E420EE}"/>
              </a:ext>
            </a:extLst>
          </p:cNvPr>
          <p:cNvSpPr>
            <a:spLocks noGrp="1"/>
          </p:cNvSpPr>
          <p:nvPr>
            <p:ph sz="quarter" idx="4"/>
          </p:nvPr>
        </p:nvSpPr>
        <p:spPr/>
        <p:txBody>
          <a:bodyPr>
            <a:normAutofit fontScale="40000" lnSpcReduction="20000"/>
          </a:bodyPr>
          <a:lstStyle/>
          <a:p>
            <a:r>
              <a:rPr lang="en-IN" sz="3500" b="1" dirty="0">
                <a:solidFill>
                  <a:schemeClr val="tx1">
                    <a:alpha val="80000"/>
                  </a:schemeClr>
                </a:solidFill>
              </a:rPr>
              <a:t>Saliva &amp; plaque fluid – supersaturated with Ca, PO</a:t>
            </a:r>
            <a:r>
              <a:rPr lang="en-IN" sz="3500" b="1" baseline="-25000" dirty="0">
                <a:solidFill>
                  <a:schemeClr val="tx1">
                    <a:alpha val="80000"/>
                  </a:schemeClr>
                </a:solidFill>
              </a:rPr>
              <a:t>4</a:t>
            </a:r>
          </a:p>
          <a:p>
            <a:r>
              <a:rPr lang="en-IN" sz="3500" b="1" dirty="0"/>
              <a:t>Statherin, a proline-rich peptide, and casein found in milk stabilize and prevent excess deposition of these ions.</a:t>
            </a:r>
            <a:endParaRPr lang="en-US" sz="3500" b="1" i="0" dirty="0">
              <a:effectLst/>
              <a:latin typeface="Helvetica Neue"/>
            </a:endParaRPr>
          </a:p>
          <a:p>
            <a:r>
              <a:rPr lang="en-IN" sz="3500" b="1" dirty="0">
                <a:solidFill>
                  <a:schemeClr val="tx1">
                    <a:alpha val="80000"/>
                  </a:schemeClr>
                </a:solidFill>
              </a:rPr>
              <a:t>Fluorine, in fluorapatite prevents further penetration of calcium and phosphate ions into the deep structures of tooth.</a:t>
            </a:r>
          </a:p>
          <a:p>
            <a:r>
              <a:rPr lang="en-IN" sz="3500" b="1" dirty="0">
                <a:solidFill>
                  <a:schemeClr val="tx1">
                    <a:alpha val="80000"/>
                  </a:schemeClr>
                </a:solidFill>
              </a:rPr>
              <a:t>Increased salivary flow – increased chances of remineralization..</a:t>
            </a:r>
          </a:p>
          <a:p>
            <a:r>
              <a:rPr lang="en-IN" sz="3500" b="1" dirty="0"/>
              <a:t>At critical ph ( 5.5 )</a:t>
            </a:r>
          </a:p>
          <a:p>
            <a:r>
              <a:rPr lang="en-IN" sz="3500" b="1" dirty="0"/>
              <a:t>Oral hygeine</a:t>
            </a:r>
            <a:endParaRPr lang="en-IN" b="1" dirty="0"/>
          </a:p>
        </p:txBody>
      </p:sp>
    </p:spTree>
    <p:extLst>
      <p:ext uri="{BB962C8B-B14F-4D97-AF65-F5344CB8AC3E}">
        <p14:creationId xmlns:p14="http://schemas.microsoft.com/office/powerpoint/2010/main" val="7376771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B99E-8CE0-46E3-95E1-137CE400E996}"/>
              </a:ext>
            </a:extLst>
          </p:cNvPr>
          <p:cNvSpPr>
            <a:spLocks noGrp="1"/>
          </p:cNvSpPr>
          <p:nvPr>
            <p:ph type="title"/>
          </p:nvPr>
        </p:nvSpPr>
        <p:spPr/>
        <p:txBody>
          <a:bodyPr/>
          <a:lstStyle/>
          <a:p>
            <a:r>
              <a:rPr lang="en-IN" dirty="0">
                <a:solidFill>
                  <a:srgbClr val="FF3399"/>
                </a:solidFill>
              </a:rPr>
              <a:t>REMINERALIZING AGENTS</a:t>
            </a:r>
          </a:p>
        </p:txBody>
      </p:sp>
      <p:sp>
        <p:nvSpPr>
          <p:cNvPr id="3" name="Content Placeholder 2">
            <a:extLst>
              <a:ext uri="{FF2B5EF4-FFF2-40B4-BE49-F238E27FC236}">
                <a16:creationId xmlns:a16="http://schemas.microsoft.com/office/drawing/2014/main" id="{78872D15-3966-4024-9A3D-DE530FB02239}"/>
              </a:ext>
            </a:extLst>
          </p:cNvPr>
          <p:cNvSpPr>
            <a:spLocks noGrp="1"/>
          </p:cNvSpPr>
          <p:nvPr>
            <p:ph idx="1"/>
          </p:nvPr>
        </p:nvSpPr>
        <p:spPr/>
        <p:txBody>
          <a:bodyPr>
            <a:normAutofit fontScale="92500" lnSpcReduction="10000"/>
          </a:bodyPr>
          <a:lstStyle/>
          <a:p>
            <a:r>
              <a:rPr lang="en-US" sz="1400" b="1" i="0" dirty="0">
                <a:solidFill>
                  <a:srgbClr val="7030A0"/>
                </a:solidFill>
                <a:effectLst/>
                <a:latin typeface="Helvetica Neue"/>
              </a:rPr>
              <a:t>FLUORIDE </a:t>
            </a:r>
            <a:r>
              <a:rPr lang="en-US" sz="1400" i="0" dirty="0">
                <a:solidFill>
                  <a:srgbClr val="7030A0"/>
                </a:solidFill>
                <a:effectLst/>
                <a:latin typeface="Helvetica Neue"/>
              </a:rPr>
              <a:t>: </a:t>
            </a:r>
            <a:r>
              <a:rPr lang="en-US" sz="1400" b="0" i="0" dirty="0">
                <a:solidFill>
                  <a:srgbClr val="7030A0"/>
                </a:solidFill>
                <a:effectLst/>
                <a:latin typeface="Helvetica Neue"/>
              </a:rPr>
              <a:t>increases caries resistance, rate of maturation</a:t>
            </a:r>
            <a:r>
              <a:rPr lang="en-US" sz="1400" dirty="0">
                <a:solidFill>
                  <a:srgbClr val="7030A0"/>
                </a:solidFill>
                <a:latin typeface="Helvetica Neue"/>
              </a:rPr>
              <a:t>, </a:t>
            </a:r>
            <a:r>
              <a:rPr lang="en-US" sz="1400" b="0" i="0" dirty="0">
                <a:solidFill>
                  <a:srgbClr val="7030A0"/>
                </a:solidFill>
                <a:effectLst/>
                <a:latin typeface="Helvetica Neue"/>
              </a:rPr>
              <a:t>surface energy, remineralization of incipient lesions, interference with microorganisms &amp; Improved tooth morphology </a:t>
            </a:r>
          </a:p>
          <a:p>
            <a:r>
              <a:rPr lang="en-US" sz="1400" b="0" i="0" dirty="0">
                <a:solidFill>
                  <a:srgbClr val="7030A0"/>
                </a:solidFill>
                <a:effectLst/>
                <a:latin typeface="Helvetica Neue"/>
              </a:rPr>
              <a:t>Personal applications (eg, dentifrices, rinses) &amp; Professional applications (eg, varnishes, foams, gels, fluoride releasing restorative materials).  </a:t>
            </a:r>
          </a:p>
          <a:p>
            <a:r>
              <a:rPr lang="en-US" sz="1400" b="0" i="0" dirty="0">
                <a:solidFill>
                  <a:srgbClr val="7030A0"/>
                </a:solidFill>
                <a:effectLst/>
                <a:latin typeface="Helvetica Neue"/>
              </a:rPr>
              <a:t>Fluoride levels of about 3 parts per million (ppm) in the enamel are required to shift the balance from net demineralization to net remineralization</a:t>
            </a:r>
          </a:p>
          <a:p>
            <a:r>
              <a:rPr lang="en-IN" sz="1400" b="1" i="0" dirty="0">
                <a:solidFill>
                  <a:srgbClr val="7030A0"/>
                </a:solidFill>
                <a:effectLst/>
                <a:latin typeface="Helvetica Neue"/>
              </a:rPr>
              <a:t>Newer Technologies for Enamel Remineralizing Systems:</a:t>
            </a:r>
            <a:endParaRPr lang="en-IN" sz="1400" b="0" i="0" dirty="0">
              <a:solidFill>
                <a:srgbClr val="7030A0"/>
              </a:solidFill>
              <a:effectLst/>
              <a:latin typeface="Helvetica Neue"/>
            </a:endParaRPr>
          </a:p>
          <a:p>
            <a:pPr marL="342900" indent="-342900">
              <a:buFont typeface="+mj-lt"/>
              <a:buAutoNum type="arabicPeriod"/>
            </a:pPr>
            <a:r>
              <a:rPr lang="en-IN" sz="1400" i="0" dirty="0">
                <a:solidFill>
                  <a:srgbClr val="7030A0"/>
                </a:solidFill>
                <a:effectLst/>
                <a:latin typeface="Helvetica Neue"/>
              </a:rPr>
              <a:t>Crystalline Calcium Phosphate Remineralizing Systems</a:t>
            </a:r>
            <a:r>
              <a:rPr lang="en-IN" sz="1400" b="0" i="0" dirty="0">
                <a:solidFill>
                  <a:srgbClr val="7030A0"/>
                </a:solidFill>
                <a:effectLst/>
                <a:latin typeface="Helvetica Neue"/>
              </a:rPr>
              <a:t>: Problem :poor solubility of the calcium phosphate phases, </a:t>
            </a:r>
          </a:p>
          <a:p>
            <a:pPr marL="342900" indent="-342900">
              <a:buFont typeface="+mj-lt"/>
              <a:buAutoNum type="arabicPeriod"/>
            </a:pPr>
            <a:r>
              <a:rPr lang="en-IN" sz="1400" i="0" dirty="0">
                <a:solidFill>
                  <a:srgbClr val="7030A0"/>
                </a:solidFill>
                <a:effectLst/>
                <a:latin typeface="Helvetica Neue"/>
              </a:rPr>
              <a:t>Unstabilized Amorphous Calcium Phosphate Systems</a:t>
            </a:r>
          </a:p>
          <a:p>
            <a:pPr marL="342900" indent="-342900">
              <a:buFont typeface="+mj-lt"/>
              <a:buAutoNum type="arabicPeriod"/>
            </a:pPr>
            <a:r>
              <a:rPr lang="en-IN" sz="1400" i="0" dirty="0">
                <a:solidFill>
                  <a:srgbClr val="7030A0"/>
                </a:solidFill>
                <a:effectLst/>
                <a:latin typeface="Helvetica Neue"/>
              </a:rPr>
              <a:t>Stabilized Amorphous Calcium Phosphate Systems: A biomimetic remineralization system.</a:t>
            </a:r>
          </a:p>
          <a:p>
            <a:pPr marL="342900" indent="-342900">
              <a:buFont typeface="+mj-lt"/>
              <a:buAutoNum type="arabicPeriod"/>
            </a:pPr>
            <a:r>
              <a:rPr lang="en-IN" sz="1400" i="0" dirty="0">
                <a:solidFill>
                  <a:srgbClr val="7030A0"/>
                </a:solidFill>
                <a:effectLst/>
                <a:latin typeface="Helvetica Neue"/>
              </a:rPr>
              <a:t>Casein phosphopeptide amorphous calcium phosphate Technology (CPP-ACP):</a:t>
            </a:r>
            <a:r>
              <a:rPr lang="en-IN" sz="1400" dirty="0">
                <a:solidFill>
                  <a:srgbClr val="7030A0"/>
                </a:solidFill>
                <a:latin typeface="Helvetica Neue"/>
              </a:rPr>
              <a:t> {</a:t>
            </a:r>
            <a:r>
              <a:rPr lang="en-IN" sz="1400" i="0" dirty="0">
                <a:solidFill>
                  <a:srgbClr val="7030A0"/>
                </a:solidFill>
                <a:effectLst/>
                <a:latin typeface="Helvetica Neue"/>
              </a:rPr>
              <a:t>Recaldent – ( chewing gum ), GC TOOTH MOUSSE – (Dentifrice) }</a:t>
            </a:r>
          </a:p>
          <a:p>
            <a:pPr marL="342900" indent="-342900">
              <a:buFont typeface="+mj-lt"/>
              <a:buAutoNum type="arabicPeriod"/>
            </a:pPr>
            <a:r>
              <a:rPr lang="en-IN" sz="1400" i="0" dirty="0">
                <a:solidFill>
                  <a:srgbClr val="7030A0"/>
                </a:solidFill>
                <a:effectLst/>
                <a:latin typeface="Helvetica Neue"/>
              </a:rPr>
              <a:t>EnamelonTM technology  </a:t>
            </a:r>
          </a:p>
          <a:p>
            <a:pPr marL="342900" indent="-342900">
              <a:buFont typeface="+mj-lt"/>
              <a:buAutoNum type="arabicPeriod"/>
            </a:pPr>
            <a:r>
              <a:rPr lang="en-IN" sz="1400" i="0" dirty="0">
                <a:solidFill>
                  <a:srgbClr val="7030A0"/>
                </a:solidFill>
                <a:effectLst/>
                <a:latin typeface="Helvetica Neue"/>
              </a:rPr>
              <a:t>NovaMinTM technology </a:t>
            </a:r>
          </a:p>
          <a:p>
            <a:pPr marL="342900" indent="-342900">
              <a:buFont typeface="+mj-lt"/>
              <a:buAutoNum type="arabicPeriod"/>
            </a:pPr>
            <a:r>
              <a:rPr lang="en-IN" sz="1400" i="0" dirty="0">
                <a:solidFill>
                  <a:srgbClr val="7030A0"/>
                </a:solidFill>
                <a:effectLst/>
                <a:latin typeface="Helvetica Neue"/>
              </a:rPr>
              <a:t>Clinpro Tooth CrèmeTM </a:t>
            </a:r>
          </a:p>
          <a:p>
            <a:pPr marL="342900" indent="-342900">
              <a:buFont typeface="+mj-lt"/>
              <a:buAutoNum type="arabicPeriod"/>
            </a:pPr>
            <a:r>
              <a:rPr lang="en-IN" sz="1400" i="0" dirty="0">
                <a:solidFill>
                  <a:srgbClr val="7030A0"/>
                </a:solidFill>
                <a:effectLst/>
                <a:latin typeface="Helvetica Neue"/>
              </a:rPr>
              <a:t>Anticay</a:t>
            </a:r>
          </a:p>
          <a:p>
            <a:pPr marL="342900" indent="-342900">
              <a:buFont typeface="+mj-lt"/>
              <a:buAutoNum type="arabicPeriod"/>
            </a:pPr>
            <a:r>
              <a:rPr lang="en-IN" sz="1400" i="0" dirty="0">
                <a:solidFill>
                  <a:srgbClr val="7030A0"/>
                </a:solidFill>
                <a:effectLst/>
                <a:latin typeface="Helvetica Neue"/>
              </a:rPr>
              <a:t>Hydroxyapatite Carbonate</a:t>
            </a:r>
          </a:p>
          <a:p>
            <a:endParaRPr lang="en-IN" sz="2000" dirty="0"/>
          </a:p>
        </p:txBody>
      </p:sp>
    </p:spTree>
    <p:extLst>
      <p:ext uri="{BB962C8B-B14F-4D97-AF65-F5344CB8AC3E}">
        <p14:creationId xmlns:p14="http://schemas.microsoft.com/office/powerpoint/2010/main" val="3648579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869D1A-B4DC-4217-91CA-7B82D8E7D227}"/>
              </a:ext>
            </a:extLst>
          </p:cNvPr>
          <p:cNvSpPr>
            <a:spLocks noGrp="1"/>
          </p:cNvSpPr>
          <p:nvPr>
            <p:ph type="title"/>
          </p:nvPr>
        </p:nvSpPr>
        <p:spPr>
          <a:xfrm>
            <a:off x="838200" y="631825"/>
            <a:ext cx="10515600" cy="1325563"/>
          </a:xfrm>
        </p:spPr>
        <p:txBody>
          <a:bodyPr>
            <a:normAutofit/>
          </a:bodyPr>
          <a:lstStyle/>
          <a:p>
            <a:r>
              <a:rPr lang="en-IN" b="1" dirty="0">
                <a:solidFill>
                  <a:schemeClr val="accent2"/>
                </a:solidFill>
              </a:rPr>
              <a:t>DISPENSING METHODS</a:t>
            </a:r>
          </a:p>
        </p:txBody>
      </p:sp>
      <p:sp>
        <p:nvSpPr>
          <p:cNvPr id="61" name="Content Placeholder 2">
            <a:extLst>
              <a:ext uri="{FF2B5EF4-FFF2-40B4-BE49-F238E27FC236}">
                <a16:creationId xmlns:a16="http://schemas.microsoft.com/office/drawing/2014/main" id="{06295AFD-FC5E-43D7-8BB9-E977577B6DBB}"/>
              </a:ext>
            </a:extLst>
          </p:cNvPr>
          <p:cNvSpPr>
            <a:spLocks noGrp="1"/>
          </p:cNvSpPr>
          <p:nvPr>
            <p:ph idx="1"/>
          </p:nvPr>
        </p:nvSpPr>
        <p:spPr>
          <a:xfrm>
            <a:off x="838200" y="2057400"/>
            <a:ext cx="10515600" cy="3871762"/>
          </a:xfrm>
        </p:spPr>
        <p:txBody>
          <a:bodyPr>
            <a:normAutofit/>
          </a:bodyPr>
          <a:lstStyle/>
          <a:p>
            <a:pPr>
              <a:buFont typeface="+mj-lt"/>
              <a:buAutoNum type="arabicPeriod"/>
            </a:pPr>
            <a:r>
              <a:rPr lang="en-US" sz="1500" b="1" i="0" dirty="0">
                <a:effectLst/>
                <a:latin typeface="Helvetica Neue"/>
              </a:rPr>
              <a:t>Dentifrices:</a:t>
            </a:r>
            <a:r>
              <a:rPr lang="en-US" sz="1500" b="0" i="0" dirty="0">
                <a:effectLst/>
                <a:latin typeface="Helvetica Neue"/>
              </a:rPr>
              <a:t> One of the most practical methods for delivering remineralizing agents.( CPP- ACP </a:t>
            </a:r>
            <a:r>
              <a:rPr lang="en-US" sz="1500" dirty="0">
                <a:latin typeface="Helvetica Neue"/>
              </a:rPr>
              <a:t>)</a:t>
            </a:r>
            <a:endParaRPr lang="en-US" sz="1500" b="0" i="0" dirty="0">
              <a:effectLst/>
              <a:latin typeface="Helvetica Neue"/>
            </a:endParaRPr>
          </a:p>
          <a:p>
            <a:pPr>
              <a:buFont typeface="+mj-lt"/>
              <a:buAutoNum type="arabicPeriod"/>
            </a:pPr>
            <a:r>
              <a:rPr lang="en-US" sz="1500" b="1" i="0" dirty="0">
                <a:effectLst/>
                <a:latin typeface="Helvetica Neue"/>
              </a:rPr>
              <a:t>Pit and fissure sealant</a:t>
            </a:r>
            <a:r>
              <a:rPr lang="en-US" sz="1500" b="0" i="0" dirty="0">
                <a:effectLst/>
                <a:latin typeface="Helvetica Neue"/>
              </a:rPr>
              <a:t>:  </a:t>
            </a:r>
            <a:r>
              <a:rPr lang="en-US" sz="1500" dirty="0">
                <a:latin typeface="Helvetica Neue"/>
              </a:rPr>
              <a:t>G</a:t>
            </a:r>
            <a:r>
              <a:rPr lang="en-US" sz="1500" b="0" i="0" dirty="0">
                <a:effectLst/>
                <a:latin typeface="Helvetica Neue"/>
              </a:rPr>
              <a:t>lass- ionomer sealants </a:t>
            </a:r>
            <a:r>
              <a:rPr lang="en-US" sz="1500" dirty="0">
                <a:latin typeface="Helvetica Neue"/>
              </a:rPr>
              <a:t>release fluoride</a:t>
            </a:r>
            <a:r>
              <a:rPr lang="en-US" sz="1500" b="0" i="0" dirty="0">
                <a:effectLst/>
                <a:latin typeface="Helvetica Neue"/>
              </a:rPr>
              <a:t>. The addition of fluorides and CCP- ACP can further enhance remineralization.</a:t>
            </a:r>
          </a:p>
          <a:p>
            <a:pPr>
              <a:buFont typeface="+mj-lt"/>
              <a:buAutoNum type="arabicPeriod"/>
            </a:pPr>
            <a:r>
              <a:rPr lang="en-US" sz="1500" b="1" i="0" dirty="0">
                <a:effectLst/>
                <a:latin typeface="Helvetica Neue"/>
              </a:rPr>
              <a:t>Pastes Rinses</a:t>
            </a:r>
            <a:r>
              <a:rPr lang="en-US" sz="1500" b="0" i="0" dirty="0">
                <a:effectLst/>
                <a:latin typeface="Helvetica Neue"/>
              </a:rPr>
              <a:t>:  Pastes contain calcium- and phosphate realeasing components (eg, CCP-ACP) with or without fluoride. </a:t>
            </a:r>
          </a:p>
          <a:p>
            <a:pPr>
              <a:buFont typeface="+mj-lt"/>
              <a:buAutoNum type="arabicPeriod"/>
            </a:pPr>
            <a:r>
              <a:rPr lang="en-US" sz="1500" b="1" i="0" dirty="0">
                <a:effectLst/>
                <a:latin typeface="Helvetica Neue"/>
              </a:rPr>
              <a:t>Chewing gums:  </a:t>
            </a:r>
            <a:r>
              <a:rPr lang="en-US" sz="1500" b="0" i="0" dirty="0">
                <a:effectLst/>
                <a:latin typeface="Helvetica Neue"/>
              </a:rPr>
              <a:t>Numerous studies have demonstrated the caries-preventing qualities of frequent use of chewing gum sweetened by dietary sugar alcohols such as xylitol and sorbitol</a:t>
            </a:r>
            <a:r>
              <a:rPr lang="en-US" sz="1500" dirty="0">
                <a:latin typeface="Helvetica Neue"/>
              </a:rPr>
              <a:t> (or)</a:t>
            </a:r>
            <a:r>
              <a:rPr lang="en-US" sz="1500" b="0" i="0" dirty="0">
                <a:effectLst/>
                <a:latin typeface="Helvetica Neue"/>
              </a:rPr>
              <a:t>  sugar-free gum</a:t>
            </a:r>
          </a:p>
          <a:p>
            <a:pPr>
              <a:buFont typeface="+mj-lt"/>
              <a:buAutoNum type="arabicPeriod"/>
            </a:pPr>
            <a:r>
              <a:rPr lang="en-US" sz="1500" b="1" i="0" dirty="0">
                <a:effectLst/>
                <a:latin typeface="Helvetica Neue"/>
              </a:rPr>
              <a:t>Restorative materials</a:t>
            </a:r>
            <a:r>
              <a:rPr lang="en-US" sz="1500" b="0" i="0" dirty="0">
                <a:effectLst/>
                <a:latin typeface="Helvetica Neue"/>
              </a:rPr>
              <a:t>: Glass Ionomers, Compomers, Giomers</a:t>
            </a:r>
          </a:p>
          <a:p>
            <a:r>
              <a:rPr lang="en-US" sz="1500" i="0" u="sng" dirty="0">
                <a:effectLst/>
                <a:latin typeface="Helvetica Neue"/>
              </a:rPr>
              <a:t>Glass ionomers</a:t>
            </a:r>
            <a:r>
              <a:rPr lang="en-US" sz="1500" b="0" i="0" dirty="0">
                <a:effectLst/>
                <a:latin typeface="Helvetica Neue"/>
              </a:rPr>
              <a:t>: Salivary fluoride concentration is found to remain elevated for up to 1 year after placement of </a:t>
            </a:r>
            <a:r>
              <a:rPr lang="en-US" sz="1500" b="0" i="0">
                <a:effectLst/>
                <a:latin typeface="Helvetica Neue"/>
              </a:rPr>
              <a:t>GIC restorations.</a:t>
            </a:r>
            <a:endParaRPr lang="en-US" sz="1500" b="0" i="0" dirty="0">
              <a:effectLst/>
              <a:latin typeface="Helvetica Neue"/>
            </a:endParaRPr>
          </a:p>
          <a:p>
            <a:r>
              <a:rPr lang="en-US" sz="1500" b="0" i="0" u="sng" dirty="0">
                <a:effectLst/>
                <a:latin typeface="Helvetica Neue"/>
              </a:rPr>
              <a:t>Compomers</a:t>
            </a:r>
            <a:r>
              <a:rPr lang="en-US" sz="1500" b="0" i="0" dirty="0">
                <a:effectLst/>
                <a:latin typeface="Helvetica Neue"/>
              </a:rPr>
              <a:t>: Release fluoride by a mechanism similar to that of glass and hybrid ionomers but the amount of fluoride release and its duration are less than those of glass and hybrid ionomers. </a:t>
            </a:r>
          </a:p>
          <a:p>
            <a:r>
              <a:rPr lang="en-US" sz="1500" b="0" i="0" u="sng" dirty="0">
                <a:effectLst/>
                <a:latin typeface="Helvetica Neue"/>
              </a:rPr>
              <a:t>Giomers</a:t>
            </a:r>
            <a:r>
              <a:rPr lang="en-US" sz="1500" dirty="0">
                <a:latin typeface="Helvetica Neue"/>
              </a:rPr>
              <a:t>: </a:t>
            </a:r>
            <a:r>
              <a:rPr lang="en-US" sz="1500" b="0" i="0" dirty="0">
                <a:effectLst/>
                <a:latin typeface="Helvetica Neue"/>
              </a:rPr>
              <a:t>While giomer released fluoride, it did not have an initial “burst” type of release like glass ionomers. Their long- term release of fluoride is lower than that of the other materials.</a:t>
            </a:r>
          </a:p>
          <a:p>
            <a:endParaRPr lang="en-IN" sz="1500" dirty="0"/>
          </a:p>
        </p:txBody>
      </p:sp>
    </p:spTree>
    <p:extLst>
      <p:ext uri="{BB962C8B-B14F-4D97-AF65-F5344CB8AC3E}">
        <p14:creationId xmlns:p14="http://schemas.microsoft.com/office/powerpoint/2010/main" val="48523812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E405-FE24-43E5-B067-299F3FAD43CD}"/>
              </a:ext>
            </a:extLst>
          </p:cNvPr>
          <p:cNvSpPr>
            <a:spLocks noGrp="1"/>
          </p:cNvSpPr>
          <p:nvPr>
            <p:ph type="title"/>
          </p:nvPr>
        </p:nvSpPr>
        <p:spPr>
          <a:xfrm>
            <a:off x="838200" y="365125"/>
            <a:ext cx="10515600" cy="4825853"/>
          </a:xfrm>
        </p:spPr>
        <p:txBody>
          <a:bodyPr>
            <a:normAutofit/>
          </a:bodyPr>
          <a:lstStyle/>
          <a:p>
            <a:r>
              <a:rPr lang="en-US" sz="13800" dirty="0">
                <a:solidFill>
                  <a:schemeClr val="bg1"/>
                </a:solidFill>
                <a:latin typeface="Blackadder ITC" panose="04020505051007020D02" pitchFamily="82" charset="0"/>
              </a:rPr>
              <a:t>Thank You</a:t>
            </a:r>
            <a:endParaRPr lang="en-IN" sz="13800" dirty="0">
              <a:solidFill>
                <a:schemeClr val="bg1"/>
              </a:solidFill>
              <a:latin typeface="Blackadder ITC" panose="04020505051007020D02" pitchFamily="82" charset="0"/>
            </a:endParaRP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8850D743-E197-4583-AADA-C7B3B781A2C1}"/>
                  </a:ext>
                </a:extLst>
              </p14:cNvPr>
              <p14:cNvContentPartPr/>
              <p14:nvPr/>
            </p14:nvContentPartPr>
            <p14:xfrm>
              <a:off x="8580489" y="2555834"/>
              <a:ext cx="652320" cy="210960"/>
            </p14:xfrm>
          </p:contentPart>
        </mc:Choice>
        <mc:Fallback xmlns="">
          <p:pic>
            <p:nvPicPr>
              <p:cNvPr id="13" name="Ink 12">
                <a:extLst>
                  <a:ext uri="{FF2B5EF4-FFF2-40B4-BE49-F238E27FC236}">
                    <a16:creationId xmlns:a16="http://schemas.microsoft.com/office/drawing/2014/main" id="{8850D743-E197-4583-AADA-C7B3B781A2C1}"/>
                  </a:ext>
                </a:extLst>
              </p:cNvPr>
              <p:cNvPicPr/>
              <p:nvPr/>
            </p:nvPicPr>
            <p:blipFill>
              <a:blip r:embed="rId3"/>
              <a:stretch>
                <a:fillRect/>
              </a:stretch>
            </p:blipFill>
            <p:spPr>
              <a:xfrm>
                <a:off x="8526849" y="2447834"/>
                <a:ext cx="75996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55E73FA5-C689-4B57-BC41-5F8205897CBE}"/>
                  </a:ext>
                </a:extLst>
              </p14:cNvPr>
              <p14:cNvContentPartPr/>
              <p14:nvPr/>
            </p14:nvContentPartPr>
            <p14:xfrm>
              <a:off x="8831769" y="2416874"/>
              <a:ext cx="692280" cy="453600"/>
            </p14:xfrm>
          </p:contentPart>
        </mc:Choice>
        <mc:Fallback xmlns="">
          <p:pic>
            <p:nvPicPr>
              <p:cNvPr id="15" name="Ink 14">
                <a:extLst>
                  <a:ext uri="{FF2B5EF4-FFF2-40B4-BE49-F238E27FC236}">
                    <a16:creationId xmlns:a16="http://schemas.microsoft.com/office/drawing/2014/main" id="{55E73FA5-C689-4B57-BC41-5F8205897CBE}"/>
                  </a:ext>
                </a:extLst>
              </p:cNvPr>
              <p:cNvPicPr/>
              <p:nvPr/>
            </p:nvPicPr>
            <p:blipFill>
              <a:blip r:embed="rId5"/>
              <a:stretch>
                <a:fillRect/>
              </a:stretch>
            </p:blipFill>
            <p:spPr>
              <a:xfrm>
                <a:off x="8796129" y="2381234"/>
                <a:ext cx="763920" cy="525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094C288A-2AB9-49E1-BBFE-056D95420726}"/>
                  </a:ext>
                </a:extLst>
              </p14:cNvPr>
              <p14:cNvContentPartPr/>
              <p14:nvPr/>
            </p14:nvContentPartPr>
            <p14:xfrm>
              <a:off x="8679489" y="2630354"/>
              <a:ext cx="897480" cy="831240"/>
            </p14:xfrm>
          </p:contentPart>
        </mc:Choice>
        <mc:Fallback xmlns="">
          <p:pic>
            <p:nvPicPr>
              <p:cNvPr id="16" name="Ink 15">
                <a:extLst>
                  <a:ext uri="{FF2B5EF4-FFF2-40B4-BE49-F238E27FC236}">
                    <a16:creationId xmlns:a16="http://schemas.microsoft.com/office/drawing/2014/main" id="{094C288A-2AB9-49E1-BBFE-056D95420726}"/>
                  </a:ext>
                </a:extLst>
              </p:cNvPr>
              <p:cNvPicPr/>
              <p:nvPr/>
            </p:nvPicPr>
            <p:blipFill>
              <a:blip r:embed="rId7"/>
              <a:stretch>
                <a:fillRect/>
              </a:stretch>
            </p:blipFill>
            <p:spPr>
              <a:xfrm>
                <a:off x="8643849" y="2594714"/>
                <a:ext cx="969120" cy="902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1BEF5AB6-7E6D-406F-8616-BD9B728DC85A}"/>
                  </a:ext>
                </a:extLst>
              </p14:cNvPr>
              <p14:cNvContentPartPr/>
              <p14:nvPr/>
            </p14:nvContentPartPr>
            <p14:xfrm>
              <a:off x="8932209" y="2686154"/>
              <a:ext cx="661680" cy="784080"/>
            </p14:xfrm>
          </p:contentPart>
        </mc:Choice>
        <mc:Fallback xmlns="">
          <p:pic>
            <p:nvPicPr>
              <p:cNvPr id="17" name="Ink 16">
                <a:extLst>
                  <a:ext uri="{FF2B5EF4-FFF2-40B4-BE49-F238E27FC236}">
                    <a16:creationId xmlns:a16="http://schemas.microsoft.com/office/drawing/2014/main" id="{1BEF5AB6-7E6D-406F-8616-BD9B728DC85A}"/>
                  </a:ext>
                </a:extLst>
              </p:cNvPr>
              <p:cNvPicPr/>
              <p:nvPr/>
            </p:nvPicPr>
            <p:blipFill>
              <a:blip r:embed="rId9"/>
              <a:stretch>
                <a:fillRect/>
              </a:stretch>
            </p:blipFill>
            <p:spPr>
              <a:xfrm>
                <a:off x="8896209" y="2650514"/>
                <a:ext cx="733320" cy="855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2F94BB41-8A79-4DD7-A111-783EDEF89295}"/>
                  </a:ext>
                </a:extLst>
              </p14:cNvPr>
              <p14:cNvContentPartPr/>
              <p14:nvPr/>
            </p14:nvContentPartPr>
            <p14:xfrm>
              <a:off x="8453409" y="2292674"/>
              <a:ext cx="523080" cy="1182600"/>
            </p14:xfrm>
          </p:contentPart>
        </mc:Choice>
        <mc:Fallback xmlns="">
          <p:pic>
            <p:nvPicPr>
              <p:cNvPr id="18" name="Ink 17">
                <a:extLst>
                  <a:ext uri="{FF2B5EF4-FFF2-40B4-BE49-F238E27FC236}">
                    <a16:creationId xmlns:a16="http://schemas.microsoft.com/office/drawing/2014/main" id="{2F94BB41-8A79-4DD7-A111-783EDEF89295}"/>
                  </a:ext>
                </a:extLst>
              </p:cNvPr>
              <p:cNvPicPr/>
              <p:nvPr/>
            </p:nvPicPr>
            <p:blipFill>
              <a:blip r:embed="rId11"/>
              <a:stretch>
                <a:fillRect/>
              </a:stretch>
            </p:blipFill>
            <p:spPr>
              <a:xfrm>
                <a:off x="8417409" y="2257034"/>
                <a:ext cx="594720" cy="1254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73DD7660-AEA9-41BF-9A53-D3DC77FB7084}"/>
                  </a:ext>
                </a:extLst>
              </p14:cNvPr>
              <p14:cNvContentPartPr/>
              <p14:nvPr/>
            </p14:nvContentPartPr>
            <p14:xfrm>
              <a:off x="8833569" y="2122394"/>
              <a:ext cx="791640" cy="482040"/>
            </p14:xfrm>
          </p:contentPart>
        </mc:Choice>
        <mc:Fallback xmlns="">
          <p:pic>
            <p:nvPicPr>
              <p:cNvPr id="19" name="Ink 18">
                <a:extLst>
                  <a:ext uri="{FF2B5EF4-FFF2-40B4-BE49-F238E27FC236}">
                    <a16:creationId xmlns:a16="http://schemas.microsoft.com/office/drawing/2014/main" id="{73DD7660-AEA9-41BF-9A53-D3DC77FB7084}"/>
                  </a:ext>
                </a:extLst>
              </p:cNvPr>
              <p:cNvPicPr/>
              <p:nvPr/>
            </p:nvPicPr>
            <p:blipFill>
              <a:blip r:embed="rId13"/>
              <a:stretch>
                <a:fillRect/>
              </a:stretch>
            </p:blipFill>
            <p:spPr>
              <a:xfrm>
                <a:off x="8797569" y="2086754"/>
                <a:ext cx="863280" cy="553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19">
                <a:extLst>
                  <a:ext uri="{FF2B5EF4-FFF2-40B4-BE49-F238E27FC236}">
                    <a16:creationId xmlns:a16="http://schemas.microsoft.com/office/drawing/2014/main" id="{0E5CACBA-9C58-4040-98AA-0B94AB804D58}"/>
                  </a:ext>
                </a:extLst>
              </p14:cNvPr>
              <p14:cNvContentPartPr/>
              <p14:nvPr/>
            </p14:nvContentPartPr>
            <p14:xfrm>
              <a:off x="9285369" y="2437034"/>
              <a:ext cx="591120" cy="994320"/>
            </p14:xfrm>
          </p:contentPart>
        </mc:Choice>
        <mc:Fallback xmlns="">
          <p:pic>
            <p:nvPicPr>
              <p:cNvPr id="20" name="Ink 19">
                <a:extLst>
                  <a:ext uri="{FF2B5EF4-FFF2-40B4-BE49-F238E27FC236}">
                    <a16:creationId xmlns:a16="http://schemas.microsoft.com/office/drawing/2014/main" id="{0E5CACBA-9C58-4040-98AA-0B94AB804D58}"/>
                  </a:ext>
                </a:extLst>
              </p:cNvPr>
              <p:cNvPicPr/>
              <p:nvPr/>
            </p:nvPicPr>
            <p:blipFill>
              <a:blip r:embed="rId15"/>
              <a:stretch>
                <a:fillRect/>
              </a:stretch>
            </p:blipFill>
            <p:spPr>
              <a:xfrm>
                <a:off x="9249369" y="2401394"/>
                <a:ext cx="662760" cy="1065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4BB7655F-D177-490B-A067-223E1231C6AE}"/>
                  </a:ext>
                </a:extLst>
              </p14:cNvPr>
              <p14:cNvContentPartPr/>
              <p14:nvPr/>
            </p14:nvContentPartPr>
            <p14:xfrm>
              <a:off x="8495529" y="3055874"/>
              <a:ext cx="578520" cy="433080"/>
            </p14:xfrm>
          </p:contentPart>
        </mc:Choice>
        <mc:Fallback xmlns="">
          <p:pic>
            <p:nvPicPr>
              <p:cNvPr id="21" name="Ink 20">
                <a:extLst>
                  <a:ext uri="{FF2B5EF4-FFF2-40B4-BE49-F238E27FC236}">
                    <a16:creationId xmlns:a16="http://schemas.microsoft.com/office/drawing/2014/main" id="{4BB7655F-D177-490B-A067-223E1231C6AE}"/>
                  </a:ext>
                </a:extLst>
              </p:cNvPr>
              <p:cNvPicPr/>
              <p:nvPr/>
            </p:nvPicPr>
            <p:blipFill>
              <a:blip r:embed="rId17"/>
              <a:stretch>
                <a:fillRect/>
              </a:stretch>
            </p:blipFill>
            <p:spPr>
              <a:xfrm>
                <a:off x="8459889" y="3020234"/>
                <a:ext cx="650160" cy="504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49263F9E-5322-416D-B90D-3117B4A6DD84}"/>
                  </a:ext>
                </a:extLst>
              </p14:cNvPr>
              <p14:cNvContentPartPr/>
              <p14:nvPr/>
            </p14:nvContentPartPr>
            <p14:xfrm>
              <a:off x="9093489" y="3063794"/>
              <a:ext cx="690480" cy="405000"/>
            </p14:xfrm>
          </p:contentPart>
        </mc:Choice>
        <mc:Fallback xmlns="">
          <p:pic>
            <p:nvPicPr>
              <p:cNvPr id="22" name="Ink 21">
                <a:extLst>
                  <a:ext uri="{FF2B5EF4-FFF2-40B4-BE49-F238E27FC236}">
                    <a16:creationId xmlns:a16="http://schemas.microsoft.com/office/drawing/2014/main" id="{49263F9E-5322-416D-B90D-3117B4A6DD84}"/>
                  </a:ext>
                </a:extLst>
              </p:cNvPr>
              <p:cNvPicPr/>
              <p:nvPr/>
            </p:nvPicPr>
            <p:blipFill>
              <a:blip r:embed="rId19"/>
              <a:stretch>
                <a:fillRect/>
              </a:stretch>
            </p:blipFill>
            <p:spPr>
              <a:xfrm>
                <a:off x="9057489" y="3027794"/>
                <a:ext cx="762120" cy="476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k 22">
                <a:extLst>
                  <a:ext uri="{FF2B5EF4-FFF2-40B4-BE49-F238E27FC236}">
                    <a16:creationId xmlns:a16="http://schemas.microsoft.com/office/drawing/2014/main" id="{227C4F7C-6E0D-409A-8343-313AA357D663}"/>
                  </a:ext>
                </a:extLst>
              </p14:cNvPr>
              <p14:cNvContentPartPr/>
              <p14:nvPr/>
            </p14:nvContentPartPr>
            <p14:xfrm>
              <a:off x="4782489" y="3502274"/>
              <a:ext cx="4206960" cy="974160"/>
            </p14:xfrm>
          </p:contentPart>
        </mc:Choice>
        <mc:Fallback xmlns="">
          <p:pic>
            <p:nvPicPr>
              <p:cNvPr id="23" name="Ink 22">
                <a:extLst>
                  <a:ext uri="{FF2B5EF4-FFF2-40B4-BE49-F238E27FC236}">
                    <a16:creationId xmlns:a16="http://schemas.microsoft.com/office/drawing/2014/main" id="{227C4F7C-6E0D-409A-8343-313AA357D663}"/>
                  </a:ext>
                </a:extLst>
              </p:cNvPr>
              <p:cNvPicPr/>
              <p:nvPr/>
            </p:nvPicPr>
            <p:blipFill>
              <a:blip r:embed="rId21"/>
              <a:stretch>
                <a:fillRect/>
              </a:stretch>
            </p:blipFill>
            <p:spPr>
              <a:xfrm>
                <a:off x="4746489" y="3466634"/>
                <a:ext cx="4278600" cy="1045800"/>
              </a:xfrm>
              <a:prstGeom prst="rect">
                <a:avLst/>
              </a:prstGeom>
            </p:spPr>
          </p:pic>
        </mc:Fallback>
      </mc:AlternateContent>
    </p:spTree>
    <p:extLst>
      <p:ext uri="{BB962C8B-B14F-4D97-AF65-F5344CB8AC3E}">
        <p14:creationId xmlns:p14="http://schemas.microsoft.com/office/powerpoint/2010/main" val="459762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466</TotalTime>
  <Words>1300</Words>
  <Application>Microsoft Office PowerPoint</Application>
  <PresentationFormat>Widescreen</PresentationFormat>
  <Paragraphs>93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Blackadder ITC</vt:lpstr>
      <vt:lpstr>Calibri</vt:lpstr>
      <vt:lpstr>Calibri Light</vt:lpstr>
      <vt:lpstr>Helvetica Neue</vt:lpstr>
      <vt:lpstr>Office Theme</vt:lpstr>
      <vt:lpstr>PowerPoint Presentation</vt:lpstr>
      <vt:lpstr>REMINERALIZATION vs DEMINERALIZATION - The constant ‘tug of war’</vt:lpstr>
      <vt:lpstr>PowerPoint Presentation</vt:lpstr>
      <vt:lpstr>MECHANISM OF DEMINERALIZATION</vt:lpstr>
      <vt:lpstr>DEMINERALIZATION        REMINERALIZATION Is it possible?</vt:lpstr>
      <vt:lpstr>PowerPoint Presentation</vt:lpstr>
      <vt:lpstr>PowerPoint Presentation</vt:lpstr>
      <vt:lpstr>MECHANISM OF REMINERALIZATION</vt:lpstr>
      <vt:lpstr>CLINICAL PRESENTATION</vt:lpstr>
      <vt:lpstr>                                FACTORS</vt:lpstr>
      <vt:lpstr>REMINERALIZING AGENTS</vt:lpstr>
      <vt:lpstr>DISPENSING METHODS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REMINERALIZATION &amp; DEMINERALIZATION</dc:title>
  <dc:creator>Poojitha Surgi</dc:creator>
  <cp:lastModifiedBy>Poojitha Surgi</cp:lastModifiedBy>
  <cp:revision>7</cp:revision>
  <dcterms:created xsi:type="dcterms:W3CDTF">2021-06-02T10:17:16Z</dcterms:created>
  <dcterms:modified xsi:type="dcterms:W3CDTF">2021-06-08T13:42:35Z</dcterms:modified>
</cp:coreProperties>
</file>